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handoutMasterIdLst>
    <p:handoutMasterId r:id="rId24"/>
  </p:handoutMasterIdLst>
  <p:sldIdLst>
    <p:sldId id="270" r:id="rId2"/>
    <p:sldId id="257" r:id="rId3"/>
    <p:sldId id="265" r:id="rId4"/>
    <p:sldId id="267" r:id="rId5"/>
    <p:sldId id="288" r:id="rId6"/>
    <p:sldId id="291" r:id="rId7"/>
    <p:sldId id="274" r:id="rId8"/>
    <p:sldId id="282" r:id="rId9"/>
    <p:sldId id="275" r:id="rId10"/>
    <p:sldId id="277" r:id="rId11"/>
    <p:sldId id="286" r:id="rId12"/>
    <p:sldId id="287" r:id="rId13"/>
    <p:sldId id="283" r:id="rId14"/>
    <p:sldId id="290" r:id="rId15"/>
    <p:sldId id="284" r:id="rId16"/>
    <p:sldId id="285" r:id="rId17"/>
    <p:sldId id="271" r:id="rId18"/>
    <p:sldId id="278" r:id="rId19"/>
    <p:sldId id="279" r:id="rId20"/>
    <p:sldId id="280" r:id="rId21"/>
    <p:sldId id="281" r:id="rId22"/>
    <p:sldId id="263" r:id="rId23"/>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3A3A3"/>
    <a:srgbClr val="B2B2B2"/>
    <a:srgbClr val="1A536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22"/>
    <p:restoredTop sz="94690"/>
  </p:normalViewPr>
  <p:slideViewPr>
    <p:cSldViewPr snapToGrid="0">
      <p:cViewPr varScale="1">
        <p:scale>
          <a:sx n="111" d="100"/>
          <a:sy n="111" d="100"/>
        </p:scale>
        <p:origin x="784" y="200"/>
      </p:cViewPr>
      <p:guideLst/>
    </p:cSldViewPr>
  </p:slideViewPr>
  <p:notesTextViewPr>
    <p:cViewPr>
      <p:scale>
        <a:sx n="1" d="1"/>
        <a:sy n="1" d="1"/>
      </p:scale>
      <p:origin x="0" y="0"/>
    </p:cViewPr>
  </p:notesTextViewPr>
  <p:notesViewPr>
    <p:cSldViewPr snapToGrid="0">
      <p:cViewPr varScale="1">
        <p:scale>
          <a:sx n="115" d="100"/>
          <a:sy n="115" d="100"/>
        </p:scale>
        <p:origin x="3176"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79EC774-DE1B-9D53-2D94-16B6A8F57C5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TW"/>
          </a:p>
        </p:txBody>
      </p:sp>
      <p:sp>
        <p:nvSpPr>
          <p:cNvPr id="3" name="Date Placeholder 2">
            <a:extLst>
              <a:ext uri="{FF2B5EF4-FFF2-40B4-BE49-F238E27FC236}">
                <a16:creationId xmlns:a16="http://schemas.microsoft.com/office/drawing/2014/main" id="{50C03D7E-43B2-9433-184D-8FC8C85B204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09D9A0A-7DA8-D24A-8CA6-07129DC1F1A2}" type="datetimeFigureOut">
              <a:rPr lang="en-TW" smtClean="0"/>
              <a:t>10/20/26</a:t>
            </a:fld>
            <a:endParaRPr lang="en-TW"/>
          </a:p>
        </p:txBody>
      </p:sp>
      <p:sp>
        <p:nvSpPr>
          <p:cNvPr id="4" name="Footer Placeholder 3">
            <a:extLst>
              <a:ext uri="{FF2B5EF4-FFF2-40B4-BE49-F238E27FC236}">
                <a16:creationId xmlns:a16="http://schemas.microsoft.com/office/drawing/2014/main" id="{867A7E7E-746E-369C-E820-0A36B270BEB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TW"/>
          </a:p>
        </p:txBody>
      </p:sp>
      <p:sp>
        <p:nvSpPr>
          <p:cNvPr id="5" name="Slide Number Placeholder 4">
            <a:extLst>
              <a:ext uri="{FF2B5EF4-FFF2-40B4-BE49-F238E27FC236}">
                <a16:creationId xmlns:a16="http://schemas.microsoft.com/office/drawing/2014/main" id="{A36107D2-38C8-C02B-F5B4-8B2E10117D4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DCEAD56-B12C-1246-8585-FA571B9A97A8}" type="slidenum">
              <a:rPr lang="en-TW" smtClean="0"/>
              <a:t>‹#›</a:t>
            </a:fld>
            <a:endParaRPr lang="en-TW"/>
          </a:p>
        </p:txBody>
      </p:sp>
    </p:spTree>
    <p:extLst>
      <p:ext uri="{BB962C8B-B14F-4D97-AF65-F5344CB8AC3E}">
        <p14:creationId xmlns:p14="http://schemas.microsoft.com/office/powerpoint/2010/main" val="330038168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0B896E4-4B44-8D76-3530-8A308A75C169}"/>
              </a:ext>
            </a:extLst>
          </p:cNvPr>
          <p:cNvSpPr/>
          <p:nvPr userDrawn="1"/>
        </p:nvSpPr>
        <p:spPr>
          <a:xfrm>
            <a:off x="0" y="0"/>
            <a:ext cx="9906000" cy="6858000"/>
          </a:xfrm>
          <a:prstGeom prst="rect">
            <a:avLst/>
          </a:prstGeom>
          <a:solidFill>
            <a:srgbClr val="1A53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dirty="0">
              <a:highlight>
                <a:srgbClr val="C0C0C0"/>
              </a:highlight>
            </a:endParaRPr>
          </a:p>
        </p:txBody>
      </p:sp>
      <p:sp>
        <p:nvSpPr>
          <p:cNvPr id="11" name="Text Placeholder 7">
            <a:extLst>
              <a:ext uri="{FF2B5EF4-FFF2-40B4-BE49-F238E27FC236}">
                <a16:creationId xmlns:a16="http://schemas.microsoft.com/office/drawing/2014/main" id="{6A7763C2-510E-4F9C-D5E2-9ED12F68D414}"/>
              </a:ext>
            </a:extLst>
          </p:cNvPr>
          <p:cNvSpPr>
            <a:spLocks noGrp="1"/>
          </p:cNvSpPr>
          <p:nvPr>
            <p:ph type="body" idx="16" hasCustomPrompt="1"/>
          </p:nvPr>
        </p:nvSpPr>
        <p:spPr>
          <a:xfrm>
            <a:off x="238125" y="2342229"/>
            <a:ext cx="9667875" cy="3976853"/>
          </a:xfrm>
          <a:prstGeom prst="rect">
            <a:avLst/>
          </a:prstGeom>
          <a:ln>
            <a:noFill/>
          </a:ln>
        </p:spPr>
        <p:txBody>
          <a:bodyPr/>
          <a:lstStyle>
            <a:lvl1pPr marL="0" indent="0">
              <a:buNone/>
              <a:defRPr sz="38000" b="0" i="0">
                <a:ln w="2667">
                  <a:solidFill>
                    <a:schemeClr val="bg1">
                      <a:alpha val="26000"/>
                    </a:schemeClr>
                  </a:solidFill>
                </a:ln>
                <a:noFill/>
                <a:latin typeface="Helvetica Neue Light" panose="02000403000000020004" pitchFamily="2" charset="0"/>
                <a:ea typeface="Helvetica Neue Light" panose="02000403000000020004" pitchFamily="2" charset="0"/>
              </a:defRPr>
            </a:lvl1pPr>
            <a:lvl2pPr marL="457200" indent="0">
              <a:buNone/>
              <a:defRPr/>
            </a:lvl2pPr>
          </a:lstStyle>
          <a:p>
            <a:pPr lvl="0"/>
            <a:r>
              <a:rPr lang="en-US" dirty="0"/>
              <a:t>30M</a:t>
            </a:r>
          </a:p>
        </p:txBody>
      </p:sp>
      <p:sp>
        <p:nvSpPr>
          <p:cNvPr id="3" name="Picture Placeholder 4">
            <a:extLst>
              <a:ext uri="{FF2B5EF4-FFF2-40B4-BE49-F238E27FC236}">
                <a16:creationId xmlns:a16="http://schemas.microsoft.com/office/drawing/2014/main" id="{C380D837-85F7-C0DE-6948-B8C61CD4C47F}"/>
              </a:ext>
            </a:extLst>
          </p:cNvPr>
          <p:cNvSpPr>
            <a:spLocks noGrp="1"/>
          </p:cNvSpPr>
          <p:nvPr>
            <p:ph type="pic" sz="quarter" idx="12"/>
          </p:nvPr>
        </p:nvSpPr>
        <p:spPr>
          <a:xfrm>
            <a:off x="7123112" y="293885"/>
            <a:ext cx="2306638" cy="477837"/>
          </a:xfrm>
          <a:prstGeom prst="rect">
            <a:avLst/>
          </a:prstGeom>
        </p:spPr>
        <p:txBody>
          <a:bodyPr/>
          <a:lstStyle>
            <a:lvl1pPr marL="0" indent="0">
              <a:buNone/>
              <a:defRPr/>
            </a:lvl1pPr>
          </a:lstStyle>
          <a:p>
            <a:endParaRPr lang="en-TW" dirty="0"/>
          </a:p>
        </p:txBody>
      </p:sp>
      <p:pic>
        <p:nvPicPr>
          <p:cNvPr id="13" name="Picture 12">
            <a:extLst>
              <a:ext uri="{FF2B5EF4-FFF2-40B4-BE49-F238E27FC236}">
                <a16:creationId xmlns:a16="http://schemas.microsoft.com/office/drawing/2014/main" id="{F02D5F80-31AB-5E53-D4A1-B5C0B4D05504}"/>
              </a:ext>
            </a:extLst>
          </p:cNvPr>
          <p:cNvPicPr>
            <a:picLocks noChangeAspect="1"/>
          </p:cNvPicPr>
          <p:nvPr userDrawn="1"/>
        </p:nvPicPr>
        <p:blipFill>
          <a:blip r:embed="rId2"/>
          <a:stretch>
            <a:fillRect/>
          </a:stretch>
        </p:blipFill>
        <p:spPr>
          <a:xfrm>
            <a:off x="1224234" y="5172376"/>
            <a:ext cx="1546468" cy="143474"/>
          </a:xfrm>
          <a:prstGeom prst="rect">
            <a:avLst/>
          </a:prstGeom>
        </p:spPr>
      </p:pic>
      <p:sp>
        <p:nvSpPr>
          <p:cNvPr id="6" name="Picture Placeholder 4">
            <a:extLst>
              <a:ext uri="{FF2B5EF4-FFF2-40B4-BE49-F238E27FC236}">
                <a16:creationId xmlns:a16="http://schemas.microsoft.com/office/drawing/2014/main" id="{477410BB-64A5-F814-FEBF-0C76010B4FFF}"/>
              </a:ext>
            </a:extLst>
          </p:cNvPr>
          <p:cNvSpPr>
            <a:spLocks noGrp="1"/>
          </p:cNvSpPr>
          <p:nvPr>
            <p:ph type="pic" sz="quarter" idx="17"/>
          </p:nvPr>
        </p:nvSpPr>
        <p:spPr>
          <a:xfrm>
            <a:off x="3749150" y="5921751"/>
            <a:ext cx="2407700" cy="401482"/>
          </a:xfrm>
          <a:prstGeom prst="rect">
            <a:avLst/>
          </a:prstGeom>
        </p:spPr>
        <p:txBody>
          <a:bodyPr/>
          <a:lstStyle>
            <a:lvl1pPr marL="0" indent="0">
              <a:buNone/>
              <a:defRPr/>
            </a:lvl1pPr>
          </a:lstStyle>
          <a:p>
            <a:endParaRPr lang="en-TW" dirty="0"/>
          </a:p>
        </p:txBody>
      </p:sp>
    </p:spTree>
    <p:extLst>
      <p:ext uri="{BB962C8B-B14F-4D97-AF65-F5344CB8AC3E}">
        <p14:creationId xmlns:p14="http://schemas.microsoft.com/office/powerpoint/2010/main" val="5957612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Picture Placeholder 9">
            <a:extLst>
              <a:ext uri="{FF2B5EF4-FFF2-40B4-BE49-F238E27FC236}">
                <a16:creationId xmlns:a16="http://schemas.microsoft.com/office/drawing/2014/main" id="{859AED64-69E8-AB87-3046-486B7CA1528D}"/>
              </a:ext>
            </a:extLst>
          </p:cNvPr>
          <p:cNvSpPr>
            <a:spLocks noGrp="1"/>
          </p:cNvSpPr>
          <p:nvPr>
            <p:ph type="pic" sz="quarter" idx="10"/>
          </p:nvPr>
        </p:nvSpPr>
        <p:spPr>
          <a:xfrm>
            <a:off x="0" y="0"/>
            <a:ext cx="9906000" cy="6858000"/>
          </a:xfrm>
          <a:prstGeom prst="rect">
            <a:avLst/>
          </a:prstGeom>
        </p:spPr>
        <p:txBody>
          <a:bodyPr/>
          <a:lstStyle/>
          <a:p>
            <a:endParaRPr lang="en-TW" dirty="0"/>
          </a:p>
        </p:txBody>
      </p:sp>
      <p:sp>
        <p:nvSpPr>
          <p:cNvPr id="6" name="Text Placeholder 5">
            <a:extLst>
              <a:ext uri="{FF2B5EF4-FFF2-40B4-BE49-F238E27FC236}">
                <a16:creationId xmlns:a16="http://schemas.microsoft.com/office/drawing/2014/main" id="{DF5F5D1E-0196-B76E-8F57-C5837980F48F}"/>
              </a:ext>
            </a:extLst>
          </p:cNvPr>
          <p:cNvSpPr>
            <a:spLocks noGrp="1"/>
          </p:cNvSpPr>
          <p:nvPr>
            <p:ph type="body" sz="quarter" idx="11"/>
          </p:nvPr>
        </p:nvSpPr>
        <p:spPr>
          <a:xfrm>
            <a:off x="363631" y="237565"/>
            <a:ext cx="2528421" cy="277906"/>
          </a:xfrm>
          <a:prstGeom prst="rect">
            <a:avLst/>
          </a:prstGeom>
        </p:spPr>
        <p:txBody>
          <a:bodyPr/>
          <a:lstStyle>
            <a:lvl1pPr marL="0" indent="0">
              <a:buNone/>
              <a:defRPr sz="1000">
                <a:latin typeface="Helvetica Neue" panose="02000503000000020004" pitchFamily="2" charset="0"/>
                <a:ea typeface="Helvetica Neue" panose="02000503000000020004" pitchFamily="2" charset="0"/>
                <a:cs typeface="Helvetica Neue" panose="02000503000000020004" pitchFamily="2" charset="0"/>
              </a:defRPr>
            </a:lvl1pPr>
            <a:lvl2pPr>
              <a:defRPr sz="900">
                <a:latin typeface="Helvetica Neue" panose="02000503000000020004" pitchFamily="2" charset="0"/>
                <a:ea typeface="Helvetica Neue" panose="02000503000000020004" pitchFamily="2" charset="0"/>
                <a:cs typeface="Helvetica Neue" panose="02000503000000020004" pitchFamily="2" charset="0"/>
              </a:defRPr>
            </a:lvl2pPr>
            <a:lvl3pPr>
              <a:defRPr sz="800">
                <a:latin typeface="Helvetica Neue" panose="02000503000000020004" pitchFamily="2" charset="0"/>
                <a:ea typeface="Helvetica Neue" panose="02000503000000020004" pitchFamily="2" charset="0"/>
                <a:cs typeface="Helvetica Neue" panose="02000503000000020004" pitchFamily="2" charset="0"/>
              </a:defRPr>
            </a:lvl3pPr>
            <a:lvl4pPr>
              <a:defRPr sz="700">
                <a:latin typeface="Helvetica Neue" panose="02000503000000020004" pitchFamily="2" charset="0"/>
                <a:ea typeface="Helvetica Neue" panose="02000503000000020004" pitchFamily="2" charset="0"/>
                <a:cs typeface="Helvetica Neue" panose="02000503000000020004" pitchFamily="2" charset="0"/>
              </a:defRPr>
            </a:lvl4pPr>
            <a:lvl5pPr>
              <a:defRPr sz="700">
                <a:latin typeface="Helvetica Neue" panose="02000503000000020004" pitchFamily="2" charset="0"/>
                <a:ea typeface="Helvetica Neue" panose="02000503000000020004" pitchFamily="2" charset="0"/>
                <a:cs typeface="Helvetica Neue" panose="02000503000000020004" pitchFamily="2" charset="0"/>
              </a:defRPr>
            </a:lvl5pPr>
          </a:lstStyle>
          <a:p>
            <a:pPr lvl="0"/>
            <a:r>
              <a:rPr lang="en-US" dirty="0"/>
              <a:t>Click to edit Master text styles</a:t>
            </a:r>
            <a:endParaRPr lang="en-TW" dirty="0"/>
          </a:p>
        </p:txBody>
      </p:sp>
      <p:sp>
        <p:nvSpPr>
          <p:cNvPr id="5" name="Picture Placeholder 4">
            <a:extLst>
              <a:ext uri="{FF2B5EF4-FFF2-40B4-BE49-F238E27FC236}">
                <a16:creationId xmlns:a16="http://schemas.microsoft.com/office/drawing/2014/main" id="{4A7453EF-5514-5A6C-2B2F-AE74632DDB6E}"/>
              </a:ext>
            </a:extLst>
          </p:cNvPr>
          <p:cNvSpPr>
            <a:spLocks noGrp="1"/>
          </p:cNvSpPr>
          <p:nvPr>
            <p:ph type="pic" sz="quarter" idx="12"/>
          </p:nvPr>
        </p:nvSpPr>
        <p:spPr>
          <a:xfrm>
            <a:off x="7123112" y="293885"/>
            <a:ext cx="2306638" cy="477837"/>
          </a:xfrm>
          <a:prstGeom prst="rect">
            <a:avLst/>
          </a:prstGeom>
        </p:spPr>
        <p:txBody>
          <a:bodyPr/>
          <a:lstStyle>
            <a:lvl1pPr marL="0" indent="0">
              <a:buNone/>
              <a:defRPr/>
            </a:lvl1pPr>
          </a:lstStyle>
          <a:p>
            <a:endParaRPr lang="en-TW" dirty="0"/>
          </a:p>
        </p:txBody>
      </p:sp>
      <p:sp>
        <p:nvSpPr>
          <p:cNvPr id="14" name="Text Placeholder 5">
            <a:extLst>
              <a:ext uri="{FF2B5EF4-FFF2-40B4-BE49-F238E27FC236}">
                <a16:creationId xmlns:a16="http://schemas.microsoft.com/office/drawing/2014/main" id="{0FD224E9-5718-E3C4-C462-360CA1552FF6}"/>
              </a:ext>
            </a:extLst>
          </p:cNvPr>
          <p:cNvSpPr>
            <a:spLocks noGrp="1"/>
          </p:cNvSpPr>
          <p:nvPr>
            <p:ph type="body" sz="quarter" idx="14"/>
          </p:nvPr>
        </p:nvSpPr>
        <p:spPr>
          <a:xfrm>
            <a:off x="363631" y="6233630"/>
            <a:ext cx="2528421" cy="277906"/>
          </a:xfrm>
          <a:prstGeom prst="rect">
            <a:avLst/>
          </a:prstGeom>
        </p:spPr>
        <p:txBody>
          <a:bodyPr/>
          <a:lstStyle>
            <a:lvl1pPr marL="0" indent="0">
              <a:buNone/>
              <a:defRPr sz="700">
                <a:latin typeface="Helvetica Neue" panose="02000503000000020004" pitchFamily="2" charset="0"/>
                <a:ea typeface="Helvetica Neue" panose="02000503000000020004" pitchFamily="2" charset="0"/>
                <a:cs typeface="Helvetica Neue" panose="02000503000000020004" pitchFamily="2" charset="0"/>
              </a:defRPr>
            </a:lvl1pPr>
            <a:lvl2pPr>
              <a:defRPr sz="900">
                <a:latin typeface="Helvetica Neue" panose="02000503000000020004" pitchFamily="2" charset="0"/>
                <a:ea typeface="Helvetica Neue" panose="02000503000000020004" pitchFamily="2" charset="0"/>
                <a:cs typeface="Helvetica Neue" panose="02000503000000020004" pitchFamily="2" charset="0"/>
              </a:defRPr>
            </a:lvl2pPr>
            <a:lvl3pPr>
              <a:defRPr sz="800">
                <a:latin typeface="Helvetica Neue" panose="02000503000000020004" pitchFamily="2" charset="0"/>
                <a:ea typeface="Helvetica Neue" panose="02000503000000020004" pitchFamily="2" charset="0"/>
                <a:cs typeface="Helvetica Neue" panose="02000503000000020004" pitchFamily="2" charset="0"/>
              </a:defRPr>
            </a:lvl3pPr>
            <a:lvl4pPr>
              <a:defRPr sz="700">
                <a:latin typeface="Helvetica Neue" panose="02000503000000020004" pitchFamily="2" charset="0"/>
                <a:ea typeface="Helvetica Neue" panose="02000503000000020004" pitchFamily="2" charset="0"/>
                <a:cs typeface="Helvetica Neue" panose="02000503000000020004" pitchFamily="2" charset="0"/>
              </a:defRPr>
            </a:lvl4pPr>
            <a:lvl5pPr>
              <a:defRPr sz="700">
                <a:latin typeface="Helvetica Neue" panose="02000503000000020004" pitchFamily="2" charset="0"/>
                <a:ea typeface="Helvetica Neue" panose="02000503000000020004" pitchFamily="2" charset="0"/>
                <a:cs typeface="Helvetica Neue" panose="02000503000000020004" pitchFamily="2" charset="0"/>
              </a:defRPr>
            </a:lvl5pPr>
          </a:lstStyle>
          <a:p>
            <a:pPr lvl="0"/>
            <a:r>
              <a:rPr lang="en-US" dirty="0"/>
              <a:t>Click to edit Master text styles</a:t>
            </a:r>
            <a:endParaRPr lang="en-TW" dirty="0"/>
          </a:p>
        </p:txBody>
      </p:sp>
      <p:sp>
        <p:nvSpPr>
          <p:cNvPr id="2" name="Picture Placeholder 4">
            <a:extLst>
              <a:ext uri="{FF2B5EF4-FFF2-40B4-BE49-F238E27FC236}">
                <a16:creationId xmlns:a16="http://schemas.microsoft.com/office/drawing/2014/main" id="{A13073D5-D111-9D55-5A9F-0D0A492D09C3}"/>
              </a:ext>
            </a:extLst>
          </p:cNvPr>
          <p:cNvSpPr>
            <a:spLocks noGrp="1"/>
          </p:cNvSpPr>
          <p:nvPr>
            <p:ph type="pic" sz="quarter" idx="17"/>
          </p:nvPr>
        </p:nvSpPr>
        <p:spPr>
          <a:xfrm>
            <a:off x="3749150" y="6190314"/>
            <a:ext cx="2407700" cy="401482"/>
          </a:xfrm>
          <a:prstGeom prst="rect">
            <a:avLst/>
          </a:prstGeom>
        </p:spPr>
        <p:txBody>
          <a:bodyPr/>
          <a:lstStyle>
            <a:lvl1pPr marL="0" indent="0">
              <a:buNone/>
              <a:defRPr/>
            </a:lvl1pPr>
          </a:lstStyle>
          <a:p>
            <a:endParaRPr lang="en-TW" dirty="0"/>
          </a:p>
        </p:txBody>
      </p:sp>
    </p:spTree>
    <p:extLst>
      <p:ext uri="{BB962C8B-B14F-4D97-AF65-F5344CB8AC3E}">
        <p14:creationId xmlns:p14="http://schemas.microsoft.com/office/powerpoint/2010/main" val="3060682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4" name="Picture Placeholder 9">
            <a:extLst>
              <a:ext uri="{FF2B5EF4-FFF2-40B4-BE49-F238E27FC236}">
                <a16:creationId xmlns:a16="http://schemas.microsoft.com/office/drawing/2014/main" id="{859AED64-69E8-AB87-3046-486B7CA1528D}"/>
              </a:ext>
            </a:extLst>
          </p:cNvPr>
          <p:cNvSpPr>
            <a:spLocks noGrp="1"/>
          </p:cNvSpPr>
          <p:nvPr>
            <p:ph type="pic" sz="quarter" idx="10"/>
          </p:nvPr>
        </p:nvSpPr>
        <p:spPr>
          <a:xfrm>
            <a:off x="318267" y="829340"/>
            <a:ext cx="9269466" cy="5181716"/>
          </a:xfrm>
          <a:prstGeom prst="rect">
            <a:avLst/>
          </a:prstGeom>
        </p:spPr>
        <p:txBody>
          <a:bodyPr/>
          <a:lstStyle/>
          <a:p>
            <a:endParaRPr lang="en-TW" dirty="0"/>
          </a:p>
        </p:txBody>
      </p:sp>
      <p:sp>
        <p:nvSpPr>
          <p:cNvPr id="6" name="Text Placeholder 5">
            <a:extLst>
              <a:ext uri="{FF2B5EF4-FFF2-40B4-BE49-F238E27FC236}">
                <a16:creationId xmlns:a16="http://schemas.microsoft.com/office/drawing/2014/main" id="{DF5F5D1E-0196-B76E-8F57-C5837980F48F}"/>
              </a:ext>
            </a:extLst>
          </p:cNvPr>
          <p:cNvSpPr>
            <a:spLocks noGrp="1"/>
          </p:cNvSpPr>
          <p:nvPr>
            <p:ph type="body" sz="quarter" idx="11"/>
          </p:nvPr>
        </p:nvSpPr>
        <p:spPr>
          <a:xfrm>
            <a:off x="363631" y="192595"/>
            <a:ext cx="2528421" cy="277906"/>
          </a:xfrm>
          <a:prstGeom prst="rect">
            <a:avLst/>
          </a:prstGeom>
        </p:spPr>
        <p:txBody>
          <a:bodyPr/>
          <a:lstStyle>
            <a:lvl1pPr marL="0" indent="0">
              <a:buNone/>
              <a:defRPr sz="1000">
                <a:latin typeface="Helvetica Neue" panose="02000503000000020004" pitchFamily="2" charset="0"/>
                <a:ea typeface="Helvetica Neue" panose="02000503000000020004" pitchFamily="2" charset="0"/>
                <a:cs typeface="Helvetica Neue" panose="02000503000000020004" pitchFamily="2" charset="0"/>
              </a:defRPr>
            </a:lvl1pPr>
            <a:lvl2pPr>
              <a:defRPr sz="900">
                <a:latin typeface="Helvetica Neue" panose="02000503000000020004" pitchFamily="2" charset="0"/>
                <a:ea typeface="Helvetica Neue" panose="02000503000000020004" pitchFamily="2" charset="0"/>
                <a:cs typeface="Helvetica Neue" panose="02000503000000020004" pitchFamily="2" charset="0"/>
              </a:defRPr>
            </a:lvl2pPr>
            <a:lvl3pPr>
              <a:defRPr sz="800">
                <a:latin typeface="Helvetica Neue" panose="02000503000000020004" pitchFamily="2" charset="0"/>
                <a:ea typeface="Helvetica Neue" panose="02000503000000020004" pitchFamily="2" charset="0"/>
                <a:cs typeface="Helvetica Neue" panose="02000503000000020004" pitchFamily="2" charset="0"/>
              </a:defRPr>
            </a:lvl3pPr>
            <a:lvl4pPr>
              <a:defRPr sz="700">
                <a:latin typeface="Helvetica Neue" panose="02000503000000020004" pitchFamily="2" charset="0"/>
                <a:ea typeface="Helvetica Neue" panose="02000503000000020004" pitchFamily="2" charset="0"/>
                <a:cs typeface="Helvetica Neue" panose="02000503000000020004" pitchFamily="2" charset="0"/>
              </a:defRPr>
            </a:lvl4pPr>
            <a:lvl5pPr>
              <a:defRPr sz="700">
                <a:latin typeface="Helvetica Neue" panose="02000503000000020004" pitchFamily="2" charset="0"/>
                <a:ea typeface="Helvetica Neue" panose="02000503000000020004" pitchFamily="2" charset="0"/>
                <a:cs typeface="Helvetica Neue" panose="02000503000000020004" pitchFamily="2" charset="0"/>
              </a:defRPr>
            </a:lvl5pPr>
          </a:lstStyle>
          <a:p>
            <a:pPr lvl="0"/>
            <a:r>
              <a:rPr lang="en-US" dirty="0"/>
              <a:t>Click to edit Master text styles</a:t>
            </a:r>
            <a:endParaRPr lang="en-TW" dirty="0"/>
          </a:p>
        </p:txBody>
      </p:sp>
      <p:sp>
        <p:nvSpPr>
          <p:cNvPr id="5" name="Picture Placeholder 4">
            <a:extLst>
              <a:ext uri="{FF2B5EF4-FFF2-40B4-BE49-F238E27FC236}">
                <a16:creationId xmlns:a16="http://schemas.microsoft.com/office/drawing/2014/main" id="{4A7453EF-5514-5A6C-2B2F-AE74632DDB6E}"/>
              </a:ext>
            </a:extLst>
          </p:cNvPr>
          <p:cNvSpPr>
            <a:spLocks noGrp="1"/>
          </p:cNvSpPr>
          <p:nvPr>
            <p:ph type="pic" sz="quarter" idx="12"/>
          </p:nvPr>
        </p:nvSpPr>
        <p:spPr>
          <a:xfrm>
            <a:off x="7208172" y="192595"/>
            <a:ext cx="2306638" cy="477837"/>
          </a:xfrm>
          <a:prstGeom prst="rect">
            <a:avLst/>
          </a:prstGeom>
        </p:spPr>
        <p:txBody>
          <a:bodyPr/>
          <a:lstStyle>
            <a:lvl1pPr marL="0" indent="0">
              <a:buNone/>
              <a:defRPr/>
            </a:lvl1pPr>
          </a:lstStyle>
          <a:p>
            <a:endParaRPr lang="en-TW" dirty="0"/>
          </a:p>
        </p:txBody>
      </p:sp>
      <p:sp>
        <p:nvSpPr>
          <p:cNvPr id="11" name="Picture Placeholder 4">
            <a:extLst>
              <a:ext uri="{FF2B5EF4-FFF2-40B4-BE49-F238E27FC236}">
                <a16:creationId xmlns:a16="http://schemas.microsoft.com/office/drawing/2014/main" id="{0107370C-1329-4008-BB84-97BDE8B9C42E}"/>
              </a:ext>
            </a:extLst>
          </p:cNvPr>
          <p:cNvSpPr>
            <a:spLocks noGrp="1"/>
          </p:cNvSpPr>
          <p:nvPr>
            <p:ph type="pic" sz="quarter" idx="13"/>
          </p:nvPr>
        </p:nvSpPr>
        <p:spPr>
          <a:xfrm>
            <a:off x="3749150" y="6210987"/>
            <a:ext cx="2407700" cy="401482"/>
          </a:xfrm>
          <a:prstGeom prst="rect">
            <a:avLst/>
          </a:prstGeom>
        </p:spPr>
        <p:txBody>
          <a:bodyPr/>
          <a:lstStyle>
            <a:lvl1pPr marL="0" indent="0">
              <a:buNone/>
              <a:defRPr/>
            </a:lvl1pPr>
          </a:lstStyle>
          <a:p>
            <a:endParaRPr lang="en-TW" dirty="0"/>
          </a:p>
        </p:txBody>
      </p:sp>
      <p:sp>
        <p:nvSpPr>
          <p:cNvPr id="9" name="Text Placeholder 5">
            <a:extLst>
              <a:ext uri="{FF2B5EF4-FFF2-40B4-BE49-F238E27FC236}">
                <a16:creationId xmlns:a16="http://schemas.microsoft.com/office/drawing/2014/main" id="{04E96255-3226-D98F-6477-05DD4C78554A}"/>
              </a:ext>
            </a:extLst>
          </p:cNvPr>
          <p:cNvSpPr>
            <a:spLocks noGrp="1"/>
          </p:cNvSpPr>
          <p:nvPr>
            <p:ph type="body" sz="quarter" idx="14"/>
          </p:nvPr>
        </p:nvSpPr>
        <p:spPr>
          <a:xfrm>
            <a:off x="363631" y="6233630"/>
            <a:ext cx="2528421" cy="277906"/>
          </a:xfrm>
          <a:prstGeom prst="rect">
            <a:avLst/>
          </a:prstGeom>
        </p:spPr>
        <p:txBody>
          <a:bodyPr/>
          <a:lstStyle>
            <a:lvl1pPr marL="0" indent="0">
              <a:buNone/>
              <a:defRPr sz="700">
                <a:latin typeface="Helvetica Neue" panose="02000503000000020004" pitchFamily="2" charset="0"/>
                <a:ea typeface="Helvetica Neue" panose="02000503000000020004" pitchFamily="2" charset="0"/>
                <a:cs typeface="Helvetica Neue" panose="02000503000000020004" pitchFamily="2" charset="0"/>
              </a:defRPr>
            </a:lvl1pPr>
            <a:lvl2pPr>
              <a:defRPr sz="900">
                <a:latin typeface="Helvetica Neue" panose="02000503000000020004" pitchFamily="2" charset="0"/>
                <a:ea typeface="Helvetica Neue" panose="02000503000000020004" pitchFamily="2" charset="0"/>
                <a:cs typeface="Helvetica Neue" panose="02000503000000020004" pitchFamily="2" charset="0"/>
              </a:defRPr>
            </a:lvl2pPr>
            <a:lvl3pPr>
              <a:defRPr sz="800">
                <a:latin typeface="Helvetica Neue" panose="02000503000000020004" pitchFamily="2" charset="0"/>
                <a:ea typeface="Helvetica Neue" panose="02000503000000020004" pitchFamily="2" charset="0"/>
                <a:cs typeface="Helvetica Neue" panose="02000503000000020004" pitchFamily="2" charset="0"/>
              </a:defRPr>
            </a:lvl3pPr>
            <a:lvl4pPr>
              <a:defRPr sz="700">
                <a:latin typeface="Helvetica Neue" panose="02000503000000020004" pitchFamily="2" charset="0"/>
                <a:ea typeface="Helvetica Neue" panose="02000503000000020004" pitchFamily="2" charset="0"/>
                <a:cs typeface="Helvetica Neue" panose="02000503000000020004" pitchFamily="2" charset="0"/>
              </a:defRPr>
            </a:lvl4pPr>
            <a:lvl5pPr>
              <a:defRPr sz="700">
                <a:latin typeface="Helvetica Neue" panose="02000503000000020004" pitchFamily="2" charset="0"/>
                <a:ea typeface="Helvetica Neue" panose="02000503000000020004" pitchFamily="2" charset="0"/>
                <a:cs typeface="Helvetica Neue" panose="02000503000000020004" pitchFamily="2" charset="0"/>
              </a:defRPr>
            </a:lvl5pPr>
          </a:lstStyle>
          <a:p>
            <a:pPr lvl="0"/>
            <a:r>
              <a:rPr lang="en-US" dirty="0"/>
              <a:t>Click to edit Master text styles</a:t>
            </a:r>
            <a:endParaRPr lang="en-TW" dirty="0"/>
          </a:p>
        </p:txBody>
      </p:sp>
    </p:spTree>
    <p:extLst>
      <p:ext uri="{BB962C8B-B14F-4D97-AF65-F5344CB8AC3E}">
        <p14:creationId xmlns:p14="http://schemas.microsoft.com/office/powerpoint/2010/main" val="3510876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4" name="Picture Placeholder 9">
            <a:extLst>
              <a:ext uri="{FF2B5EF4-FFF2-40B4-BE49-F238E27FC236}">
                <a16:creationId xmlns:a16="http://schemas.microsoft.com/office/drawing/2014/main" id="{859AED64-69E8-AB87-3046-486B7CA1528D}"/>
              </a:ext>
            </a:extLst>
          </p:cNvPr>
          <p:cNvSpPr>
            <a:spLocks noGrp="1"/>
          </p:cNvSpPr>
          <p:nvPr>
            <p:ph type="pic" sz="quarter" idx="10"/>
          </p:nvPr>
        </p:nvSpPr>
        <p:spPr>
          <a:xfrm>
            <a:off x="1628078" y="829340"/>
            <a:ext cx="7959655" cy="5181716"/>
          </a:xfrm>
          <a:prstGeom prst="rect">
            <a:avLst/>
          </a:prstGeom>
        </p:spPr>
        <p:txBody>
          <a:bodyPr/>
          <a:lstStyle/>
          <a:p>
            <a:endParaRPr lang="en-TW" dirty="0"/>
          </a:p>
        </p:txBody>
      </p:sp>
      <p:sp>
        <p:nvSpPr>
          <p:cNvPr id="6" name="Text Placeholder 5">
            <a:extLst>
              <a:ext uri="{FF2B5EF4-FFF2-40B4-BE49-F238E27FC236}">
                <a16:creationId xmlns:a16="http://schemas.microsoft.com/office/drawing/2014/main" id="{DF5F5D1E-0196-B76E-8F57-C5837980F48F}"/>
              </a:ext>
            </a:extLst>
          </p:cNvPr>
          <p:cNvSpPr>
            <a:spLocks noGrp="1"/>
          </p:cNvSpPr>
          <p:nvPr>
            <p:ph type="body" sz="quarter" idx="11"/>
          </p:nvPr>
        </p:nvSpPr>
        <p:spPr>
          <a:xfrm>
            <a:off x="363631" y="192595"/>
            <a:ext cx="2528421" cy="277906"/>
          </a:xfrm>
          <a:prstGeom prst="rect">
            <a:avLst/>
          </a:prstGeom>
        </p:spPr>
        <p:txBody>
          <a:bodyPr/>
          <a:lstStyle>
            <a:lvl1pPr marL="0" indent="0">
              <a:buNone/>
              <a:defRPr sz="1000">
                <a:latin typeface="Helvetica Neue" panose="02000503000000020004" pitchFamily="2" charset="0"/>
                <a:ea typeface="Helvetica Neue" panose="02000503000000020004" pitchFamily="2" charset="0"/>
                <a:cs typeface="Helvetica Neue" panose="02000503000000020004" pitchFamily="2" charset="0"/>
              </a:defRPr>
            </a:lvl1pPr>
            <a:lvl2pPr>
              <a:defRPr sz="900">
                <a:latin typeface="Helvetica Neue" panose="02000503000000020004" pitchFamily="2" charset="0"/>
                <a:ea typeface="Helvetica Neue" panose="02000503000000020004" pitchFamily="2" charset="0"/>
                <a:cs typeface="Helvetica Neue" panose="02000503000000020004" pitchFamily="2" charset="0"/>
              </a:defRPr>
            </a:lvl2pPr>
            <a:lvl3pPr>
              <a:defRPr sz="800">
                <a:latin typeface="Helvetica Neue" panose="02000503000000020004" pitchFamily="2" charset="0"/>
                <a:ea typeface="Helvetica Neue" panose="02000503000000020004" pitchFamily="2" charset="0"/>
                <a:cs typeface="Helvetica Neue" panose="02000503000000020004" pitchFamily="2" charset="0"/>
              </a:defRPr>
            </a:lvl3pPr>
            <a:lvl4pPr>
              <a:defRPr sz="700">
                <a:latin typeface="Helvetica Neue" panose="02000503000000020004" pitchFamily="2" charset="0"/>
                <a:ea typeface="Helvetica Neue" panose="02000503000000020004" pitchFamily="2" charset="0"/>
                <a:cs typeface="Helvetica Neue" panose="02000503000000020004" pitchFamily="2" charset="0"/>
              </a:defRPr>
            </a:lvl4pPr>
            <a:lvl5pPr>
              <a:defRPr sz="700">
                <a:latin typeface="Helvetica Neue" panose="02000503000000020004" pitchFamily="2" charset="0"/>
                <a:ea typeface="Helvetica Neue" panose="02000503000000020004" pitchFamily="2" charset="0"/>
                <a:cs typeface="Helvetica Neue" panose="02000503000000020004" pitchFamily="2" charset="0"/>
              </a:defRPr>
            </a:lvl5pPr>
          </a:lstStyle>
          <a:p>
            <a:pPr lvl="0"/>
            <a:r>
              <a:rPr lang="en-US" dirty="0"/>
              <a:t>Click to edit Master text styles</a:t>
            </a:r>
            <a:endParaRPr lang="en-TW" dirty="0"/>
          </a:p>
        </p:txBody>
      </p:sp>
      <p:sp>
        <p:nvSpPr>
          <p:cNvPr id="5" name="Picture Placeholder 4">
            <a:extLst>
              <a:ext uri="{FF2B5EF4-FFF2-40B4-BE49-F238E27FC236}">
                <a16:creationId xmlns:a16="http://schemas.microsoft.com/office/drawing/2014/main" id="{4A7453EF-5514-5A6C-2B2F-AE74632DDB6E}"/>
              </a:ext>
            </a:extLst>
          </p:cNvPr>
          <p:cNvSpPr>
            <a:spLocks noGrp="1"/>
          </p:cNvSpPr>
          <p:nvPr>
            <p:ph type="pic" sz="quarter" idx="12"/>
          </p:nvPr>
        </p:nvSpPr>
        <p:spPr>
          <a:xfrm>
            <a:off x="7208172" y="192595"/>
            <a:ext cx="2306638" cy="477837"/>
          </a:xfrm>
          <a:prstGeom prst="rect">
            <a:avLst/>
          </a:prstGeom>
        </p:spPr>
        <p:txBody>
          <a:bodyPr/>
          <a:lstStyle>
            <a:lvl1pPr marL="0" indent="0">
              <a:buNone/>
              <a:defRPr/>
            </a:lvl1pPr>
          </a:lstStyle>
          <a:p>
            <a:endParaRPr lang="en-TW" dirty="0"/>
          </a:p>
        </p:txBody>
      </p:sp>
      <p:sp>
        <p:nvSpPr>
          <p:cNvPr id="11" name="Picture Placeholder 4">
            <a:extLst>
              <a:ext uri="{FF2B5EF4-FFF2-40B4-BE49-F238E27FC236}">
                <a16:creationId xmlns:a16="http://schemas.microsoft.com/office/drawing/2014/main" id="{0107370C-1329-4008-BB84-97BDE8B9C42E}"/>
              </a:ext>
            </a:extLst>
          </p:cNvPr>
          <p:cNvSpPr>
            <a:spLocks noGrp="1"/>
          </p:cNvSpPr>
          <p:nvPr>
            <p:ph type="pic" sz="quarter" idx="13"/>
          </p:nvPr>
        </p:nvSpPr>
        <p:spPr>
          <a:xfrm>
            <a:off x="3749150" y="6210987"/>
            <a:ext cx="2407700" cy="401482"/>
          </a:xfrm>
          <a:prstGeom prst="rect">
            <a:avLst/>
          </a:prstGeom>
        </p:spPr>
        <p:txBody>
          <a:bodyPr/>
          <a:lstStyle>
            <a:lvl1pPr marL="0" indent="0">
              <a:buNone/>
              <a:defRPr/>
            </a:lvl1pPr>
          </a:lstStyle>
          <a:p>
            <a:endParaRPr lang="en-TW" dirty="0"/>
          </a:p>
        </p:txBody>
      </p:sp>
      <p:sp>
        <p:nvSpPr>
          <p:cNvPr id="9" name="Text Placeholder 5">
            <a:extLst>
              <a:ext uri="{FF2B5EF4-FFF2-40B4-BE49-F238E27FC236}">
                <a16:creationId xmlns:a16="http://schemas.microsoft.com/office/drawing/2014/main" id="{04E96255-3226-D98F-6477-05DD4C78554A}"/>
              </a:ext>
            </a:extLst>
          </p:cNvPr>
          <p:cNvSpPr>
            <a:spLocks noGrp="1"/>
          </p:cNvSpPr>
          <p:nvPr>
            <p:ph type="body" sz="quarter" idx="14"/>
          </p:nvPr>
        </p:nvSpPr>
        <p:spPr>
          <a:xfrm>
            <a:off x="363631" y="6233630"/>
            <a:ext cx="2528421" cy="277906"/>
          </a:xfrm>
          <a:prstGeom prst="rect">
            <a:avLst/>
          </a:prstGeom>
        </p:spPr>
        <p:txBody>
          <a:bodyPr/>
          <a:lstStyle>
            <a:lvl1pPr marL="0" indent="0">
              <a:buNone/>
              <a:defRPr sz="700">
                <a:latin typeface="Helvetica Neue" panose="02000503000000020004" pitchFamily="2" charset="0"/>
                <a:ea typeface="Helvetica Neue" panose="02000503000000020004" pitchFamily="2" charset="0"/>
                <a:cs typeface="Helvetica Neue" panose="02000503000000020004" pitchFamily="2" charset="0"/>
              </a:defRPr>
            </a:lvl1pPr>
            <a:lvl2pPr>
              <a:defRPr sz="900">
                <a:latin typeface="Helvetica Neue" panose="02000503000000020004" pitchFamily="2" charset="0"/>
                <a:ea typeface="Helvetica Neue" panose="02000503000000020004" pitchFamily="2" charset="0"/>
                <a:cs typeface="Helvetica Neue" panose="02000503000000020004" pitchFamily="2" charset="0"/>
              </a:defRPr>
            </a:lvl2pPr>
            <a:lvl3pPr>
              <a:defRPr sz="800">
                <a:latin typeface="Helvetica Neue" panose="02000503000000020004" pitchFamily="2" charset="0"/>
                <a:ea typeface="Helvetica Neue" panose="02000503000000020004" pitchFamily="2" charset="0"/>
                <a:cs typeface="Helvetica Neue" panose="02000503000000020004" pitchFamily="2" charset="0"/>
              </a:defRPr>
            </a:lvl3pPr>
            <a:lvl4pPr>
              <a:defRPr sz="700">
                <a:latin typeface="Helvetica Neue" panose="02000503000000020004" pitchFamily="2" charset="0"/>
                <a:ea typeface="Helvetica Neue" panose="02000503000000020004" pitchFamily="2" charset="0"/>
                <a:cs typeface="Helvetica Neue" panose="02000503000000020004" pitchFamily="2" charset="0"/>
              </a:defRPr>
            </a:lvl4pPr>
            <a:lvl5pPr>
              <a:defRPr sz="700">
                <a:latin typeface="Helvetica Neue" panose="02000503000000020004" pitchFamily="2" charset="0"/>
                <a:ea typeface="Helvetica Neue" panose="02000503000000020004" pitchFamily="2" charset="0"/>
                <a:cs typeface="Helvetica Neue" panose="02000503000000020004" pitchFamily="2" charset="0"/>
              </a:defRPr>
            </a:lvl5pPr>
          </a:lstStyle>
          <a:p>
            <a:pPr lvl="0"/>
            <a:r>
              <a:rPr lang="en-US" dirty="0"/>
              <a:t>Click to edit Master text styles</a:t>
            </a:r>
            <a:endParaRPr lang="en-TW" dirty="0"/>
          </a:p>
        </p:txBody>
      </p:sp>
      <p:cxnSp>
        <p:nvCxnSpPr>
          <p:cNvPr id="3" name="Straight Connector 2">
            <a:extLst>
              <a:ext uri="{FF2B5EF4-FFF2-40B4-BE49-F238E27FC236}">
                <a16:creationId xmlns:a16="http://schemas.microsoft.com/office/drawing/2014/main" id="{6CF90123-4F0C-C419-6F6D-7A4B8EBE6BFD}"/>
              </a:ext>
            </a:extLst>
          </p:cNvPr>
          <p:cNvCxnSpPr/>
          <p:nvPr userDrawn="1"/>
        </p:nvCxnSpPr>
        <p:spPr>
          <a:xfrm flipV="1">
            <a:off x="1473516" y="838142"/>
            <a:ext cx="0" cy="51817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8718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4" name="Picture Placeholder 9">
            <a:extLst>
              <a:ext uri="{FF2B5EF4-FFF2-40B4-BE49-F238E27FC236}">
                <a16:creationId xmlns:a16="http://schemas.microsoft.com/office/drawing/2014/main" id="{859AED64-69E8-AB87-3046-486B7CA1528D}"/>
              </a:ext>
            </a:extLst>
          </p:cNvPr>
          <p:cNvSpPr>
            <a:spLocks noGrp="1"/>
          </p:cNvSpPr>
          <p:nvPr>
            <p:ph type="pic" sz="quarter" idx="10"/>
          </p:nvPr>
        </p:nvSpPr>
        <p:spPr>
          <a:xfrm>
            <a:off x="363632" y="829340"/>
            <a:ext cx="6722963" cy="3138504"/>
          </a:xfrm>
          <a:prstGeom prst="rect">
            <a:avLst/>
          </a:prstGeom>
        </p:spPr>
        <p:txBody>
          <a:bodyPr/>
          <a:lstStyle/>
          <a:p>
            <a:endParaRPr lang="en-TW" dirty="0"/>
          </a:p>
        </p:txBody>
      </p:sp>
      <p:sp>
        <p:nvSpPr>
          <p:cNvPr id="6" name="Text Placeholder 5">
            <a:extLst>
              <a:ext uri="{FF2B5EF4-FFF2-40B4-BE49-F238E27FC236}">
                <a16:creationId xmlns:a16="http://schemas.microsoft.com/office/drawing/2014/main" id="{DF5F5D1E-0196-B76E-8F57-C5837980F48F}"/>
              </a:ext>
            </a:extLst>
          </p:cNvPr>
          <p:cNvSpPr>
            <a:spLocks noGrp="1"/>
          </p:cNvSpPr>
          <p:nvPr>
            <p:ph type="body" sz="quarter" idx="11"/>
          </p:nvPr>
        </p:nvSpPr>
        <p:spPr>
          <a:xfrm>
            <a:off x="363631" y="192595"/>
            <a:ext cx="2528421" cy="277906"/>
          </a:xfrm>
          <a:prstGeom prst="rect">
            <a:avLst/>
          </a:prstGeom>
        </p:spPr>
        <p:txBody>
          <a:bodyPr/>
          <a:lstStyle>
            <a:lvl1pPr marL="0" indent="0">
              <a:buNone/>
              <a:defRPr sz="1000">
                <a:latin typeface="Helvetica Neue" panose="02000503000000020004" pitchFamily="2" charset="0"/>
                <a:ea typeface="Helvetica Neue" panose="02000503000000020004" pitchFamily="2" charset="0"/>
                <a:cs typeface="Helvetica Neue" panose="02000503000000020004" pitchFamily="2" charset="0"/>
              </a:defRPr>
            </a:lvl1pPr>
            <a:lvl2pPr>
              <a:defRPr sz="900">
                <a:latin typeface="Helvetica Neue" panose="02000503000000020004" pitchFamily="2" charset="0"/>
                <a:ea typeface="Helvetica Neue" panose="02000503000000020004" pitchFamily="2" charset="0"/>
                <a:cs typeface="Helvetica Neue" panose="02000503000000020004" pitchFamily="2" charset="0"/>
              </a:defRPr>
            </a:lvl2pPr>
            <a:lvl3pPr>
              <a:defRPr sz="800">
                <a:latin typeface="Helvetica Neue" panose="02000503000000020004" pitchFamily="2" charset="0"/>
                <a:ea typeface="Helvetica Neue" panose="02000503000000020004" pitchFamily="2" charset="0"/>
                <a:cs typeface="Helvetica Neue" panose="02000503000000020004" pitchFamily="2" charset="0"/>
              </a:defRPr>
            </a:lvl3pPr>
            <a:lvl4pPr>
              <a:defRPr sz="700">
                <a:latin typeface="Helvetica Neue" panose="02000503000000020004" pitchFamily="2" charset="0"/>
                <a:ea typeface="Helvetica Neue" panose="02000503000000020004" pitchFamily="2" charset="0"/>
                <a:cs typeface="Helvetica Neue" panose="02000503000000020004" pitchFamily="2" charset="0"/>
              </a:defRPr>
            </a:lvl4pPr>
            <a:lvl5pPr>
              <a:defRPr sz="700">
                <a:latin typeface="Helvetica Neue" panose="02000503000000020004" pitchFamily="2" charset="0"/>
                <a:ea typeface="Helvetica Neue" panose="02000503000000020004" pitchFamily="2" charset="0"/>
                <a:cs typeface="Helvetica Neue" panose="02000503000000020004" pitchFamily="2" charset="0"/>
              </a:defRPr>
            </a:lvl5pPr>
          </a:lstStyle>
          <a:p>
            <a:pPr lvl="0"/>
            <a:r>
              <a:rPr lang="en-US" dirty="0"/>
              <a:t>Click to edit Master text styles</a:t>
            </a:r>
            <a:endParaRPr lang="en-TW" dirty="0"/>
          </a:p>
        </p:txBody>
      </p:sp>
      <p:sp>
        <p:nvSpPr>
          <p:cNvPr id="5" name="Picture Placeholder 4">
            <a:extLst>
              <a:ext uri="{FF2B5EF4-FFF2-40B4-BE49-F238E27FC236}">
                <a16:creationId xmlns:a16="http://schemas.microsoft.com/office/drawing/2014/main" id="{4A7453EF-5514-5A6C-2B2F-AE74632DDB6E}"/>
              </a:ext>
            </a:extLst>
          </p:cNvPr>
          <p:cNvSpPr>
            <a:spLocks noGrp="1"/>
          </p:cNvSpPr>
          <p:nvPr>
            <p:ph type="pic" sz="quarter" idx="12"/>
          </p:nvPr>
        </p:nvSpPr>
        <p:spPr>
          <a:xfrm>
            <a:off x="7208172" y="192595"/>
            <a:ext cx="2306638" cy="477837"/>
          </a:xfrm>
          <a:prstGeom prst="rect">
            <a:avLst/>
          </a:prstGeom>
        </p:spPr>
        <p:txBody>
          <a:bodyPr/>
          <a:lstStyle>
            <a:lvl1pPr marL="0" indent="0">
              <a:buNone/>
              <a:defRPr/>
            </a:lvl1pPr>
          </a:lstStyle>
          <a:p>
            <a:endParaRPr lang="en-TW" dirty="0"/>
          </a:p>
        </p:txBody>
      </p:sp>
      <p:sp>
        <p:nvSpPr>
          <p:cNvPr id="11" name="Picture Placeholder 4">
            <a:extLst>
              <a:ext uri="{FF2B5EF4-FFF2-40B4-BE49-F238E27FC236}">
                <a16:creationId xmlns:a16="http://schemas.microsoft.com/office/drawing/2014/main" id="{0107370C-1329-4008-BB84-97BDE8B9C42E}"/>
              </a:ext>
            </a:extLst>
          </p:cNvPr>
          <p:cNvSpPr>
            <a:spLocks noGrp="1"/>
          </p:cNvSpPr>
          <p:nvPr>
            <p:ph type="pic" sz="quarter" idx="13"/>
          </p:nvPr>
        </p:nvSpPr>
        <p:spPr>
          <a:xfrm>
            <a:off x="3749150" y="6210987"/>
            <a:ext cx="2407700" cy="401482"/>
          </a:xfrm>
          <a:prstGeom prst="rect">
            <a:avLst/>
          </a:prstGeom>
        </p:spPr>
        <p:txBody>
          <a:bodyPr/>
          <a:lstStyle>
            <a:lvl1pPr marL="0" indent="0">
              <a:buNone/>
              <a:defRPr/>
            </a:lvl1pPr>
          </a:lstStyle>
          <a:p>
            <a:endParaRPr lang="en-TW" dirty="0"/>
          </a:p>
        </p:txBody>
      </p:sp>
      <p:sp>
        <p:nvSpPr>
          <p:cNvPr id="9" name="Text Placeholder 5">
            <a:extLst>
              <a:ext uri="{FF2B5EF4-FFF2-40B4-BE49-F238E27FC236}">
                <a16:creationId xmlns:a16="http://schemas.microsoft.com/office/drawing/2014/main" id="{04E96255-3226-D98F-6477-05DD4C78554A}"/>
              </a:ext>
            </a:extLst>
          </p:cNvPr>
          <p:cNvSpPr>
            <a:spLocks noGrp="1"/>
          </p:cNvSpPr>
          <p:nvPr>
            <p:ph type="body" sz="quarter" idx="14"/>
          </p:nvPr>
        </p:nvSpPr>
        <p:spPr>
          <a:xfrm>
            <a:off x="363631" y="6233630"/>
            <a:ext cx="2528421" cy="277906"/>
          </a:xfrm>
          <a:prstGeom prst="rect">
            <a:avLst/>
          </a:prstGeom>
        </p:spPr>
        <p:txBody>
          <a:bodyPr/>
          <a:lstStyle>
            <a:lvl1pPr marL="0" indent="0">
              <a:buNone/>
              <a:defRPr sz="700">
                <a:latin typeface="Helvetica Neue" panose="02000503000000020004" pitchFamily="2" charset="0"/>
                <a:ea typeface="Helvetica Neue" panose="02000503000000020004" pitchFamily="2" charset="0"/>
                <a:cs typeface="Helvetica Neue" panose="02000503000000020004" pitchFamily="2" charset="0"/>
              </a:defRPr>
            </a:lvl1pPr>
            <a:lvl2pPr>
              <a:defRPr sz="900">
                <a:latin typeface="Helvetica Neue" panose="02000503000000020004" pitchFamily="2" charset="0"/>
                <a:ea typeface="Helvetica Neue" panose="02000503000000020004" pitchFamily="2" charset="0"/>
                <a:cs typeface="Helvetica Neue" panose="02000503000000020004" pitchFamily="2" charset="0"/>
              </a:defRPr>
            </a:lvl2pPr>
            <a:lvl3pPr>
              <a:defRPr sz="800">
                <a:latin typeface="Helvetica Neue" panose="02000503000000020004" pitchFamily="2" charset="0"/>
                <a:ea typeface="Helvetica Neue" panose="02000503000000020004" pitchFamily="2" charset="0"/>
                <a:cs typeface="Helvetica Neue" panose="02000503000000020004" pitchFamily="2" charset="0"/>
              </a:defRPr>
            </a:lvl3pPr>
            <a:lvl4pPr>
              <a:defRPr sz="700">
                <a:latin typeface="Helvetica Neue" panose="02000503000000020004" pitchFamily="2" charset="0"/>
                <a:ea typeface="Helvetica Neue" panose="02000503000000020004" pitchFamily="2" charset="0"/>
                <a:cs typeface="Helvetica Neue" panose="02000503000000020004" pitchFamily="2" charset="0"/>
              </a:defRPr>
            </a:lvl4pPr>
            <a:lvl5pPr>
              <a:defRPr sz="700">
                <a:latin typeface="Helvetica Neue" panose="02000503000000020004" pitchFamily="2" charset="0"/>
                <a:ea typeface="Helvetica Neue" panose="02000503000000020004" pitchFamily="2" charset="0"/>
                <a:cs typeface="Helvetica Neue" panose="02000503000000020004" pitchFamily="2" charset="0"/>
              </a:defRPr>
            </a:lvl5pPr>
          </a:lstStyle>
          <a:p>
            <a:pPr lvl="0"/>
            <a:r>
              <a:rPr lang="en-US" dirty="0"/>
              <a:t>Click to edit Master text styles</a:t>
            </a:r>
            <a:endParaRPr lang="en-TW" dirty="0"/>
          </a:p>
        </p:txBody>
      </p:sp>
      <p:grpSp>
        <p:nvGrpSpPr>
          <p:cNvPr id="2" name="Group 1">
            <a:extLst>
              <a:ext uri="{FF2B5EF4-FFF2-40B4-BE49-F238E27FC236}">
                <a16:creationId xmlns:a16="http://schemas.microsoft.com/office/drawing/2014/main" id="{E6198523-2C84-A33A-4AEF-6BF03FB3A50E}"/>
              </a:ext>
            </a:extLst>
          </p:cNvPr>
          <p:cNvGrpSpPr/>
          <p:nvPr userDrawn="1"/>
        </p:nvGrpSpPr>
        <p:grpSpPr>
          <a:xfrm>
            <a:off x="3475264" y="192595"/>
            <a:ext cx="2955472" cy="5827263"/>
            <a:chOff x="3253330" y="838142"/>
            <a:chExt cx="2955472" cy="5181716"/>
          </a:xfrm>
        </p:grpSpPr>
        <p:cxnSp>
          <p:nvCxnSpPr>
            <p:cNvPr id="3" name="Straight Connector 2">
              <a:extLst>
                <a:ext uri="{FF2B5EF4-FFF2-40B4-BE49-F238E27FC236}">
                  <a16:creationId xmlns:a16="http://schemas.microsoft.com/office/drawing/2014/main" id="{6CF90123-4F0C-C419-6F6D-7A4B8EBE6BFD}"/>
                </a:ext>
              </a:extLst>
            </p:cNvPr>
            <p:cNvCxnSpPr/>
            <p:nvPr userDrawn="1"/>
          </p:nvCxnSpPr>
          <p:spPr>
            <a:xfrm flipV="1">
              <a:off x="3253330" y="838142"/>
              <a:ext cx="0" cy="51817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7E3C559-CF50-C5E2-CDB5-87EFA2D29EC4}"/>
                </a:ext>
              </a:extLst>
            </p:cNvPr>
            <p:cNvCxnSpPr/>
            <p:nvPr userDrawn="1"/>
          </p:nvCxnSpPr>
          <p:spPr>
            <a:xfrm flipV="1">
              <a:off x="6208802" y="838142"/>
              <a:ext cx="0" cy="51817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 name="Picture Placeholder 9">
            <a:extLst>
              <a:ext uri="{FF2B5EF4-FFF2-40B4-BE49-F238E27FC236}">
                <a16:creationId xmlns:a16="http://schemas.microsoft.com/office/drawing/2014/main" id="{D03EBC71-5B51-153D-B496-C0415D0BE0E4}"/>
              </a:ext>
            </a:extLst>
          </p:cNvPr>
          <p:cNvSpPr>
            <a:spLocks noGrp="1"/>
          </p:cNvSpPr>
          <p:nvPr>
            <p:ph type="pic" sz="quarter" idx="15"/>
          </p:nvPr>
        </p:nvSpPr>
        <p:spPr>
          <a:xfrm>
            <a:off x="6466137" y="4147457"/>
            <a:ext cx="3135058" cy="1861458"/>
          </a:xfrm>
          <a:prstGeom prst="rect">
            <a:avLst/>
          </a:prstGeom>
        </p:spPr>
        <p:txBody>
          <a:bodyPr/>
          <a:lstStyle/>
          <a:p>
            <a:endParaRPr lang="en-TW" dirty="0"/>
          </a:p>
        </p:txBody>
      </p:sp>
    </p:spTree>
    <p:extLst>
      <p:ext uri="{BB962C8B-B14F-4D97-AF65-F5344CB8AC3E}">
        <p14:creationId xmlns:p14="http://schemas.microsoft.com/office/powerpoint/2010/main" val="2379001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4" name="Picture Placeholder 9">
            <a:extLst>
              <a:ext uri="{FF2B5EF4-FFF2-40B4-BE49-F238E27FC236}">
                <a16:creationId xmlns:a16="http://schemas.microsoft.com/office/drawing/2014/main" id="{859AED64-69E8-AB87-3046-486B7CA1528D}"/>
              </a:ext>
            </a:extLst>
          </p:cNvPr>
          <p:cNvSpPr>
            <a:spLocks noGrp="1"/>
          </p:cNvSpPr>
          <p:nvPr>
            <p:ph type="pic" sz="quarter" idx="10"/>
          </p:nvPr>
        </p:nvSpPr>
        <p:spPr>
          <a:xfrm>
            <a:off x="3704072" y="829340"/>
            <a:ext cx="5910943" cy="3138504"/>
          </a:xfrm>
          <a:prstGeom prst="rect">
            <a:avLst/>
          </a:prstGeom>
        </p:spPr>
        <p:txBody>
          <a:bodyPr/>
          <a:lstStyle/>
          <a:p>
            <a:endParaRPr lang="en-TW" dirty="0"/>
          </a:p>
        </p:txBody>
      </p:sp>
      <p:sp>
        <p:nvSpPr>
          <p:cNvPr id="6" name="Text Placeholder 5">
            <a:extLst>
              <a:ext uri="{FF2B5EF4-FFF2-40B4-BE49-F238E27FC236}">
                <a16:creationId xmlns:a16="http://schemas.microsoft.com/office/drawing/2014/main" id="{DF5F5D1E-0196-B76E-8F57-C5837980F48F}"/>
              </a:ext>
            </a:extLst>
          </p:cNvPr>
          <p:cNvSpPr>
            <a:spLocks noGrp="1"/>
          </p:cNvSpPr>
          <p:nvPr>
            <p:ph type="body" sz="quarter" idx="11"/>
          </p:nvPr>
        </p:nvSpPr>
        <p:spPr>
          <a:xfrm>
            <a:off x="363631" y="192595"/>
            <a:ext cx="2528421" cy="277906"/>
          </a:xfrm>
          <a:prstGeom prst="rect">
            <a:avLst/>
          </a:prstGeom>
        </p:spPr>
        <p:txBody>
          <a:bodyPr/>
          <a:lstStyle>
            <a:lvl1pPr marL="0" indent="0">
              <a:buNone/>
              <a:defRPr sz="1000">
                <a:latin typeface="Helvetica Neue" panose="02000503000000020004" pitchFamily="2" charset="0"/>
                <a:ea typeface="Helvetica Neue" panose="02000503000000020004" pitchFamily="2" charset="0"/>
                <a:cs typeface="Helvetica Neue" panose="02000503000000020004" pitchFamily="2" charset="0"/>
              </a:defRPr>
            </a:lvl1pPr>
            <a:lvl2pPr>
              <a:defRPr sz="900">
                <a:latin typeface="Helvetica Neue" panose="02000503000000020004" pitchFamily="2" charset="0"/>
                <a:ea typeface="Helvetica Neue" panose="02000503000000020004" pitchFamily="2" charset="0"/>
                <a:cs typeface="Helvetica Neue" panose="02000503000000020004" pitchFamily="2" charset="0"/>
              </a:defRPr>
            </a:lvl2pPr>
            <a:lvl3pPr>
              <a:defRPr sz="800">
                <a:latin typeface="Helvetica Neue" panose="02000503000000020004" pitchFamily="2" charset="0"/>
                <a:ea typeface="Helvetica Neue" panose="02000503000000020004" pitchFamily="2" charset="0"/>
                <a:cs typeface="Helvetica Neue" panose="02000503000000020004" pitchFamily="2" charset="0"/>
              </a:defRPr>
            </a:lvl3pPr>
            <a:lvl4pPr>
              <a:defRPr sz="700">
                <a:latin typeface="Helvetica Neue" panose="02000503000000020004" pitchFamily="2" charset="0"/>
                <a:ea typeface="Helvetica Neue" panose="02000503000000020004" pitchFamily="2" charset="0"/>
                <a:cs typeface="Helvetica Neue" panose="02000503000000020004" pitchFamily="2" charset="0"/>
              </a:defRPr>
            </a:lvl4pPr>
            <a:lvl5pPr>
              <a:defRPr sz="700">
                <a:latin typeface="Helvetica Neue" panose="02000503000000020004" pitchFamily="2" charset="0"/>
                <a:ea typeface="Helvetica Neue" panose="02000503000000020004" pitchFamily="2" charset="0"/>
                <a:cs typeface="Helvetica Neue" panose="02000503000000020004" pitchFamily="2" charset="0"/>
              </a:defRPr>
            </a:lvl5pPr>
          </a:lstStyle>
          <a:p>
            <a:pPr lvl="0"/>
            <a:r>
              <a:rPr lang="en-US" dirty="0"/>
              <a:t>Click to edit Master text styles</a:t>
            </a:r>
            <a:endParaRPr lang="en-TW" dirty="0"/>
          </a:p>
        </p:txBody>
      </p:sp>
      <p:sp>
        <p:nvSpPr>
          <p:cNvPr id="5" name="Picture Placeholder 4">
            <a:extLst>
              <a:ext uri="{FF2B5EF4-FFF2-40B4-BE49-F238E27FC236}">
                <a16:creationId xmlns:a16="http://schemas.microsoft.com/office/drawing/2014/main" id="{4A7453EF-5514-5A6C-2B2F-AE74632DDB6E}"/>
              </a:ext>
            </a:extLst>
          </p:cNvPr>
          <p:cNvSpPr>
            <a:spLocks noGrp="1"/>
          </p:cNvSpPr>
          <p:nvPr>
            <p:ph type="pic" sz="quarter" idx="12"/>
          </p:nvPr>
        </p:nvSpPr>
        <p:spPr>
          <a:xfrm>
            <a:off x="7208172" y="192595"/>
            <a:ext cx="2306638" cy="477837"/>
          </a:xfrm>
          <a:prstGeom prst="rect">
            <a:avLst/>
          </a:prstGeom>
        </p:spPr>
        <p:txBody>
          <a:bodyPr/>
          <a:lstStyle>
            <a:lvl1pPr marL="0" indent="0">
              <a:buNone/>
              <a:defRPr/>
            </a:lvl1pPr>
          </a:lstStyle>
          <a:p>
            <a:endParaRPr lang="en-TW" dirty="0"/>
          </a:p>
        </p:txBody>
      </p:sp>
      <p:sp>
        <p:nvSpPr>
          <p:cNvPr id="11" name="Picture Placeholder 4">
            <a:extLst>
              <a:ext uri="{FF2B5EF4-FFF2-40B4-BE49-F238E27FC236}">
                <a16:creationId xmlns:a16="http://schemas.microsoft.com/office/drawing/2014/main" id="{0107370C-1329-4008-BB84-97BDE8B9C42E}"/>
              </a:ext>
            </a:extLst>
          </p:cNvPr>
          <p:cNvSpPr>
            <a:spLocks noGrp="1"/>
          </p:cNvSpPr>
          <p:nvPr>
            <p:ph type="pic" sz="quarter" idx="13"/>
          </p:nvPr>
        </p:nvSpPr>
        <p:spPr>
          <a:xfrm>
            <a:off x="3749150" y="6210987"/>
            <a:ext cx="2407700" cy="401482"/>
          </a:xfrm>
          <a:prstGeom prst="rect">
            <a:avLst/>
          </a:prstGeom>
        </p:spPr>
        <p:txBody>
          <a:bodyPr/>
          <a:lstStyle>
            <a:lvl1pPr marL="0" indent="0">
              <a:buNone/>
              <a:defRPr/>
            </a:lvl1pPr>
          </a:lstStyle>
          <a:p>
            <a:endParaRPr lang="en-TW" dirty="0"/>
          </a:p>
        </p:txBody>
      </p:sp>
      <p:sp>
        <p:nvSpPr>
          <p:cNvPr id="9" name="Text Placeholder 5">
            <a:extLst>
              <a:ext uri="{FF2B5EF4-FFF2-40B4-BE49-F238E27FC236}">
                <a16:creationId xmlns:a16="http://schemas.microsoft.com/office/drawing/2014/main" id="{04E96255-3226-D98F-6477-05DD4C78554A}"/>
              </a:ext>
            </a:extLst>
          </p:cNvPr>
          <p:cNvSpPr>
            <a:spLocks noGrp="1"/>
          </p:cNvSpPr>
          <p:nvPr>
            <p:ph type="body" sz="quarter" idx="14"/>
          </p:nvPr>
        </p:nvSpPr>
        <p:spPr>
          <a:xfrm>
            <a:off x="363631" y="6233630"/>
            <a:ext cx="2528421" cy="277906"/>
          </a:xfrm>
          <a:prstGeom prst="rect">
            <a:avLst/>
          </a:prstGeom>
        </p:spPr>
        <p:txBody>
          <a:bodyPr/>
          <a:lstStyle>
            <a:lvl1pPr marL="0" indent="0">
              <a:buNone/>
              <a:defRPr sz="700">
                <a:latin typeface="Helvetica Neue" panose="02000503000000020004" pitchFamily="2" charset="0"/>
                <a:ea typeface="Helvetica Neue" panose="02000503000000020004" pitchFamily="2" charset="0"/>
                <a:cs typeface="Helvetica Neue" panose="02000503000000020004" pitchFamily="2" charset="0"/>
              </a:defRPr>
            </a:lvl1pPr>
            <a:lvl2pPr>
              <a:defRPr sz="900">
                <a:latin typeface="Helvetica Neue" panose="02000503000000020004" pitchFamily="2" charset="0"/>
                <a:ea typeface="Helvetica Neue" panose="02000503000000020004" pitchFamily="2" charset="0"/>
                <a:cs typeface="Helvetica Neue" panose="02000503000000020004" pitchFamily="2" charset="0"/>
              </a:defRPr>
            </a:lvl2pPr>
            <a:lvl3pPr>
              <a:defRPr sz="800">
                <a:latin typeface="Helvetica Neue" panose="02000503000000020004" pitchFamily="2" charset="0"/>
                <a:ea typeface="Helvetica Neue" panose="02000503000000020004" pitchFamily="2" charset="0"/>
                <a:cs typeface="Helvetica Neue" panose="02000503000000020004" pitchFamily="2" charset="0"/>
              </a:defRPr>
            </a:lvl3pPr>
            <a:lvl4pPr>
              <a:defRPr sz="700">
                <a:latin typeface="Helvetica Neue" panose="02000503000000020004" pitchFamily="2" charset="0"/>
                <a:ea typeface="Helvetica Neue" panose="02000503000000020004" pitchFamily="2" charset="0"/>
                <a:cs typeface="Helvetica Neue" panose="02000503000000020004" pitchFamily="2" charset="0"/>
              </a:defRPr>
            </a:lvl4pPr>
            <a:lvl5pPr>
              <a:defRPr sz="700">
                <a:latin typeface="Helvetica Neue" panose="02000503000000020004" pitchFamily="2" charset="0"/>
                <a:ea typeface="Helvetica Neue" panose="02000503000000020004" pitchFamily="2" charset="0"/>
                <a:cs typeface="Helvetica Neue" panose="02000503000000020004" pitchFamily="2" charset="0"/>
              </a:defRPr>
            </a:lvl5pPr>
          </a:lstStyle>
          <a:p>
            <a:pPr lvl="0"/>
            <a:r>
              <a:rPr lang="en-US" dirty="0"/>
              <a:t>Click to edit Master text styles</a:t>
            </a:r>
            <a:endParaRPr lang="en-TW" dirty="0"/>
          </a:p>
        </p:txBody>
      </p:sp>
      <p:grpSp>
        <p:nvGrpSpPr>
          <p:cNvPr id="2" name="Group 1">
            <a:extLst>
              <a:ext uri="{FF2B5EF4-FFF2-40B4-BE49-F238E27FC236}">
                <a16:creationId xmlns:a16="http://schemas.microsoft.com/office/drawing/2014/main" id="{E6198523-2C84-A33A-4AEF-6BF03FB3A50E}"/>
              </a:ext>
            </a:extLst>
          </p:cNvPr>
          <p:cNvGrpSpPr/>
          <p:nvPr userDrawn="1"/>
        </p:nvGrpSpPr>
        <p:grpSpPr>
          <a:xfrm>
            <a:off x="3475264" y="192595"/>
            <a:ext cx="2955472" cy="5827263"/>
            <a:chOff x="3253330" y="838142"/>
            <a:chExt cx="2955472" cy="5181716"/>
          </a:xfrm>
        </p:grpSpPr>
        <p:cxnSp>
          <p:nvCxnSpPr>
            <p:cNvPr id="3" name="Straight Connector 2">
              <a:extLst>
                <a:ext uri="{FF2B5EF4-FFF2-40B4-BE49-F238E27FC236}">
                  <a16:creationId xmlns:a16="http://schemas.microsoft.com/office/drawing/2014/main" id="{6CF90123-4F0C-C419-6F6D-7A4B8EBE6BFD}"/>
                </a:ext>
              </a:extLst>
            </p:cNvPr>
            <p:cNvCxnSpPr/>
            <p:nvPr userDrawn="1"/>
          </p:nvCxnSpPr>
          <p:spPr>
            <a:xfrm flipV="1">
              <a:off x="3253330" y="838142"/>
              <a:ext cx="0" cy="51817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7E3C559-CF50-C5E2-CDB5-87EFA2D29EC4}"/>
                </a:ext>
              </a:extLst>
            </p:cNvPr>
            <p:cNvCxnSpPr/>
            <p:nvPr userDrawn="1"/>
          </p:nvCxnSpPr>
          <p:spPr>
            <a:xfrm flipV="1">
              <a:off x="6208802" y="838142"/>
              <a:ext cx="0" cy="51817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 name="Picture Placeholder 9">
            <a:extLst>
              <a:ext uri="{FF2B5EF4-FFF2-40B4-BE49-F238E27FC236}">
                <a16:creationId xmlns:a16="http://schemas.microsoft.com/office/drawing/2014/main" id="{D03EBC71-5B51-153D-B496-C0415D0BE0E4}"/>
              </a:ext>
            </a:extLst>
          </p:cNvPr>
          <p:cNvSpPr>
            <a:spLocks noGrp="1"/>
          </p:cNvSpPr>
          <p:nvPr>
            <p:ph type="pic" sz="quarter" idx="15"/>
          </p:nvPr>
        </p:nvSpPr>
        <p:spPr>
          <a:xfrm>
            <a:off x="363631" y="4147457"/>
            <a:ext cx="2882826" cy="1861458"/>
          </a:xfrm>
          <a:prstGeom prst="rect">
            <a:avLst/>
          </a:prstGeom>
        </p:spPr>
        <p:txBody>
          <a:bodyPr/>
          <a:lstStyle/>
          <a:p>
            <a:endParaRPr lang="en-TW" dirty="0"/>
          </a:p>
        </p:txBody>
      </p:sp>
    </p:spTree>
    <p:extLst>
      <p:ext uri="{BB962C8B-B14F-4D97-AF65-F5344CB8AC3E}">
        <p14:creationId xmlns:p14="http://schemas.microsoft.com/office/powerpoint/2010/main" val="3963878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DF5F5D1E-0196-B76E-8F57-C5837980F48F}"/>
              </a:ext>
            </a:extLst>
          </p:cNvPr>
          <p:cNvSpPr>
            <a:spLocks noGrp="1"/>
          </p:cNvSpPr>
          <p:nvPr>
            <p:ph type="body" sz="quarter" idx="11"/>
          </p:nvPr>
        </p:nvSpPr>
        <p:spPr>
          <a:xfrm>
            <a:off x="363631" y="192595"/>
            <a:ext cx="2528421" cy="277906"/>
          </a:xfrm>
          <a:prstGeom prst="rect">
            <a:avLst/>
          </a:prstGeom>
        </p:spPr>
        <p:txBody>
          <a:bodyPr/>
          <a:lstStyle>
            <a:lvl1pPr marL="0" indent="0">
              <a:buNone/>
              <a:defRPr sz="1000">
                <a:latin typeface="Helvetica Neue" panose="02000503000000020004" pitchFamily="2" charset="0"/>
                <a:ea typeface="Helvetica Neue" panose="02000503000000020004" pitchFamily="2" charset="0"/>
                <a:cs typeface="Helvetica Neue" panose="02000503000000020004" pitchFamily="2" charset="0"/>
              </a:defRPr>
            </a:lvl1pPr>
            <a:lvl2pPr>
              <a:defRPr sz="900">
                <a:latin typeface="Helvetica Neue" panose="02000503000000020004" pitchFamily="2" charset="0"/>
                <a:ea typeface="Helvetica Neue" panose="02000503000000020004" pitchFamily="2" charset="0"/>
                <a:cs typeface="Helvetica Neue" panose="02000503000000020004" pitchFamily="2" charset="0"/>
              </a:defRPr>
            </a:lvl2pPr>
            <a:lvl3pPr>
              <a:defRPr sz="800">
                <a:latin typeface="Helvetica Neue" panose="02000503000000020004" pitchFamily="2" charset="0"/>
                <a:ea typeface="Helvetica Neue" panose="02000503000000020004" pitchFamily="2" charset="0"/>
                <a:cs typeface="Helvetica Neue" panose="02000503000000020004" pitchFamily="2" charset="0"/>
              </a:defRPr>
            </a:lvl3pPr>
            <a:lvl4pPr>
              <a:defRPr sz="700">
                <a:latin typeface="Helvetica Neue" panose="02000503000000020004" pitchFamily="2" charset="0"/>
                <a:ea typeface="Helvetica Neue" panose="02000503000000020004" pitchFamily="2" charset="0"/>
                <a:cs typeface="Helvetica Neue" panose="02000503000000020004" pitchFamily="2" charset="0"/>
              </a:defRPr>
            </a:lvl4pPr>
            <a:lvl5pPr>
              <a:defRPr sz="700">
                <a:latin typeface="Helvetica Neue" panose="02000503000000020004" pitchFamily="2" charset="0"/>
                <a:ea typeface="Helvetica Neue" panose="02000503000000020004" pitchFamily="2" charset="0"/>
                <a:cs typeface="Helvetica Neue" panose="02000503000000020004" pitchFamily="2" charset="0"/>
              </a:defRPr>
            </a:lvl5pPr>
          </a:lstStyle>
          <a:p>
            <a:pPr lvl="0"/>
            <a:r>
              <a:rPr lang="en-US" dirty="0"/>
              <a:t>Click to edit Master text styles</a:t>
            </a:r>
            <a:endParaRPr lang="en-TW" dirty="0"/>
          </a:p>
        </p:txBody>
      </p:sp>
      <p:sp>
        <p:nvSpPr>
          <p:cNvPr id="5" name="Picture Placeholder 4">
            <a:extLst>
              <a:ext uri="{FF2B5EF4-FFF2-40B4-BE49-F238E27FC236}">
                <a16:creationId xmlns:a16="http://schemas.microsoft.com/office/drawing/2014/main" id="{4A7453EF-5514-5A6C-2B2F-AE74632DDB6E}"/>
              </a:ext>
            </a:extLst>
          </p:cNvPr>
          <p:cNvSpPr>
            <a:spLocks noGrp="1"/>
          </p:cNvSpPr>
          <p:nvPr>
            <p:ph type="pic" sz="quarter" idx="12"/>
          </p:nvPr>
        </p:nvSpPr>
        <p:spPr>
          <a:xfrm>
            <a:off x="7208172" y="192595"/>
            <a:ext cx="2306638" cy="477837"/>
          </a:xfrm>
          <a:prstGeom prst="rect">
            <a:avLst/>
          </a:prstGeom>
        </p:spPr>
        <p:txBody>
          <a:bodyPr/>
          <a:lstStyle>
            <a:lvl1pPr marL="0" indent="0">
              <a:buNone/>
              <a:defRPr/>
            </a:lvl1pPr>
          </a:lstStyle>
          <a:p>
            <a:endParaRPr lang="en-TW" dirty="0"/>
          </a:p>
        </p:txBody>
      </p:sp>
      <p:sp>
        <p:nvSpPr>
          <p:cNvPr id="11" name="Picture Placeholder 4">
            <a:extLst>
              <a:ext uri="{FF2B5EF4-FFF2-40B4-BE49-F238E27FC236}">
                <a16:creationId xmlns:a16="http://schemas.microsoft.com/office/drawing/2014/main" id="{0107370C-1329-4008-BB84-97BDE8B9C42E}"/>
              </a:ext>
            </a:extLst>
          </p:cNvPr>
          <p:cNvSpPr>
            <a:spLocks noGrp="1"/>
          </p:cNvSpPr>
          <p:nvPr>
            <p:ph type="pic" sz="quarter" idx="13"/>
          </p:nvPr>
        </p:nvSpPr>
        <p:spPr>
          <a:xfrm>
            <a:off x="3749150" y="6210987"/>
            <a:ext cx="2407700" cy="401482"/>
          </a:xfrm>
          <a:prstGeom prst="rect">
            <a:avLst/>
          </a:prstGeom>
        </p:spPr>
        <p:txBody>
          <a:bodyPr/>
          <a:lstStyle>
            <a:lvl1pPr marL="0" indent="0">
              <a:buNone/>
              <a:defRPr/>
            </a:lvl1pPr>
          </a:lstStyle>
          <a:p>
            <a:endParaRPr lang="en-TW" dirty="0"/>
          </a:p>
        </p:txBody>
      </p:sp>
      <p:sp>
        <p:nvSpPr>
          <p:cNvPr id="9" name="Text Placeholder 5">
            <a:extLst>
              <a:ext uri="{FF2B5EF4-FFF2-40B4-BE49-F238E27FC236}">
                <a16:creationId xmlns:a16="http://schemas.microsoft.com/office/drawing/2014/main" id="{04E96255-3226-D98F-6477-05DD4C78554A}"/>
              </a:ext>
            </a:extLst>
          </p:cNvPr>
          <p:cNvSpPr>
            <a:spLocks noGrp="1"/>
          </p:cNvSpPr>
          <p:nvPr>
            <p:ph type="body" sz="quarter" idx="14" hasCustomPrompt="1"/>
          </p:nvPr>
        </p:nvSpPr>
        <p:spPr>
          <a:xfrm>
            <a:off x="7097280" y="6233629"/>
            <a:ext cx="2528421" cy="378839"/>
          </a:xfrm>
          <a:prstGeom prst="rect">
            <a:avLst/>
          </a:prstGeom>
        </p:spPr>
        <p:txBody>
          <a:bodyPr/>
          <a:lstStyle>
            <a:lvl1pPr marL="0" indent="0" algn="r">
              <a:lnSpc>
                <a:spcPct val="120000"/>
              </a:lnSpc>
              <a:spcBef>
                <a:spcPts val="0"/>
              </a:spcBef>
              <a:buNone/>
              <a:defRPr sz="700">
                <a:latin typeface="Helvetica Neue" panose="02000503000000020004" pitchFamily="2" charset="0"/>
                <a:ea typeface="Helvetica Neue" panose="02000503000000020004" pitchFamily="2" charset="0"/>
                <a:cs typeface="Helvetica Neue" panose="02000503000000020004" pitchFamily="2" charset="0"/>
              </a:defRPr>
            </a:lvl1pPr>
            <a:lvl2pPr>
              <a:defRPr sz="900">
                <a:latin typeface="Helvetica Neue" panose="02000503000000020004" pitchFamily="2" charset="0"/>
                <a:ea typeface="Helvetica Neue" panose="02000503000000020004" pitchFamily="2" charset="0"/>
                <a:cs typeface="Helvetica Neue" panose="02000503000000020004" pitchFamily="2" charset="0"/>
              </a:defRPr>
            </a:lvl2pPr>
            <a:lvl3pPr>
              <a:defRPr sz="800">
                <a:latin typeface="Helvetica Neue" panose="02000503000000020004" pitchFamily="2" charset="0"/>
                <a:ea typeface="Helvetica Neue" panose="02000503000000020004" pitchFamily="2" charset="0"/>
                <a:cs typeface="Helvetica Neue" panose="02000503000000020004" pitchFamily="2" charset="0"/>
              </a:defRPr>
            </a:lvl3pPr>
            <a:lvl4pPr>
              <a:defRPr sz="700">
                <a:latin typeface="Helvetica Neue" panose="02000503000000020004" pitchFamily="2" charset="0"/>
                <a:ea typeface="Helvetica Neue" panose="02000503000000020004" pitchFamily="2" charset="0"/>
                <a:cs typeface="Helvetica Neue" panose="02000503000000020004" pitchFamily="2" charset="0"/>
              </a:defRPr>
            </a:lvl4pPr>
            <a:lvl5pPr>
              <a:defRPr sz="700">
                <a:latin typeface="Helvetica Neue" panose="02000503000000020004" pitchFamily="2" charset="0"/>
                <a:ea typeface="Helvetica Neue" panose="02000503000000020004" pitchFamily="2" charset="0"/>
                <a:cs typeface="Helvetica Neue" panose="02000503000000020004" pitchFamily="2" charset="0"/>
              </a:defRPr>
            </a:lvl5pPr>
          </a:lstStyle>
          <a:p>
            <a:pPr lvl="0"/>
            <a:r>
              <a:rPr lang="en-US" dirty="0"/>
              <a:t>Click to edit Master text </a:t>
            </a:r>
            <a:r>
              <a:rPr lang="en-US" dirty="0" err="1"/>
              <a:t>stylesz</a:t>
            </a:r>
            <a:endParaRPr lang="en-TW" dirty="0"/>
          </a:p>
        </p:txBody>
      </p:sp>
      <p:sp>
        <p:nvSpPr>
          <p:cNvPr id="8" name="Text Placeholder 7">
            <a:extLst>
              <a:ext uri="{FF2B5EF4-FFF2-40B4-BE49-F238E27FC236}">
                <a16:creationId xmlns:a16="http://schemas.microsoft.com/office/drawing/2014/main" id="{8F70576D-6649-BC01-FB0A-246469930AE9}"/>
              </a:ext>
            </a:extLst>
          </p:cNvPr>
          <p:cNvSpPr>
            <a:spLocks noGrp="1"/>
          </p:cNvSpPr>
          <p:nvPr>
            <p:ph type="body" sz="quarter" idx="15" hasCustomPrompt="1"/>
          </p:nvPr>
        </p:nvSpPr>
        <p:spPr>
          <a:xfrm>
            <a:off x="298314" y="394005"/>
            <a:ext cx="9216495" cy="831797"/>
          </a:xfrm>
          <a:prstGeom prst="rect">
            <a:avLst/>
          </a:prstGeom>
        </p:spPr>
        <p:txBody>
          <a:bodyPr/>
          <a:lstStyle>
            <a:lvl1pPr marL="0" indent="0">
              <a:buNone/>
              <a:defRPr sz="4400" b="0" i="0">
                <a:latin typeface="Helvetica Neue Light" panose="02000403000000020004" pitchFamily="2" charset="0"/>
                <a:ea typeface="Helvetica Neue Light" panose="02000403000000020004" pitchFamily="2" charset="0"/>
                <a:cs typeface="Helvetica Neue" panose="02000503000000020004" pitchFamily="2" charset="0"/>
              </a:defRPr>
            </a:lvl1pPr>
            <a:lvl2pPr marL="457200" indent="0">
              <a:buNone/>
              <a:defRPr sz="2800" b="0" i="0">
                <a:latin typeface="Helvetica Neue Light" panose="02000403000000020004" pitchFamily="2" charset="0"/>
                <a:ea typeface="Helvetica Neue Light" panose="02000403000000020004" pitchFamily="2" charset="0"/>
                <a:cs typeface="Helvetica Neue" panose="02000503000000020004" pitchFamily="2" charset="0"/>
              </a:defRPr>
            </a:lvl2pPr>
            <a:lvl3pPr marL="914400" indent="0">
              <a:buNone/>
              <a:defRPr sz="2400" b="0" i="0">
                <a:latin typeface="Helvetica Neue Light" panose="02000403000000020004" pitchFamily="2" charset="0"/>
                <a:ea typeface="Helvetica Neue Light" panose="02000403000000020004" pitchFamily="2" charset="0"/>
                <a:cs typeface="Helvetica Neue" panose="02000503000000020004" pitchFamily="2" charset="0"/>
              </a:defRPr>
            </a:lvl3pPr>
            <a:lvl4pPr marL="1371600" indent="0">
              <a:buNone/>
              <a:defRPr sz="2000" b="0" i="0">
                <a:latin typeface="Helvetica Neue Light" panose="02000403000000020004" pitchFamily="2" charset="0"/>
                <a:ea typeface="Helvetica Neue Light" panose="02000403000000020004" pitchFamily="2" charset="0"/>
                <a:cs typeface="Helvetica Neue" panose="02000503000000020004" pitchFamily="2" charset="0"/>
              </a:defRPr>
            </a:lvl4pPr>
            <a:lvl5pPr marL="1828800" indent="0">
              <a:buNone/>
              <a:defRPr sz="2000" b="0" i="0">
                <a:latin typeface="Helvetica Neue Light" panose="02000403000000020004" pitchFamily="2" charset="0"/>
                <a:ea typeface="Helvetica Neue Light" panose="02000403000000020004" pitchFamily="2" charset="0"/>
                <a:cs typeface="Helvetica Neue" panose="02000503000000020004" pitchFamily="2" charset="0"/>
              </a:defRPr>
            </a:lvl5pPr>
          </a:lstStyle>
          <a:p>
            <a:pPr lvl="0"/>
            <a:r>
              <a:rPr lang="en-US" dirty="0"/>
              <a:t>CLICK TO EDIT MASTER</a:t>
            </a:r>
            <a:endParaRPr lang="en-TW" dirty="0"/>
          </a:p>
        </p:txBody>
      </p:sp>
      <p:sp>
        <p:nvSpPr>
          <p:cNvPr id="16" name="Text Placeholder 15">
            <a:extLst>
              <a:ext uri="{FF2B5EF4-FFF2-40B4-BE49-F238E27FC236}">
                <a16:creationId xmlns:a16="http://schemas.microsoft.com/office/drawing/2014/main" id="{D0D4DE3D-E034-357D-4A9E-2DBBD8CADD07}"/>
              </a:ext>
            </a:extLst>
          </p:cNvPr>
          <p:cNvSpPr>
            <a:spLocks noGrp="1"/>
          </p:cNvSpPr>
          <p:nvPr>
            <p:ph type="body" sz="quarter" idx="16" hasCustomPrompt="1"/>
          </p:nvPr>
        </p:nvSpPr>
        <p:spPr>
          <a:xfrm>
            <a:off x="298451" y="1128409"/>
            <a:ext cx="3614050" cy="4967591"/>
          </a:xfrm>
          <a:prstGeom prst="rect">
            <a:avLst/>
          </a:prstGeom>
        </p:spPr>
        <p:txBody>
          <a:bodyPr numCol="1"/>
          <a:lstStyle>
            <a:lvl1pPr marL="0" indent="0">
              <a:lnSpc>
                <a:spcPct val="110000"/>
              </a:lnSpc>
              <a:buFontTx/>
              <a:buNone/>
              <a:defRPr sz="1000" b="1" i="0">
                <a:latin typeface="Helvetica Neue Light" panose="02000403000000020004"/>
                <a:ea typeface="Helvetica Neue Light" panose="02000403000000020004"/>
                <a:cs typeface="Helvetica" panose="020B0604020202020204" pitchFamily="34" charset="0"/>
              </a:defRPr>
            </a:lvl1pPr>
            <a:lvl2pPr marL="15875" indent="0">
              <a:lnSpc>
                <a:spcPct val="100000"/>
              </a:lnSpc>
              <a:buFontTx/>
              <a:buNone/>
              <a:tabLst/>
              <a:defRPr sz="800" b="0" i="0" baseline="0">
                <a:latin typeface="Helvetica Neue Light" panose="02000403000000020004" pitchFamily="2" charset="0"/>
                <a:ea typeface="Helvetica Neue Light" panose="02000403000000020004" pitchFamily="2" charset="0"/>
              </a:defRPr>
            </a:lvl2pPr>
            <a:lvl3pPr marL="15875" indent="0">
              <a:lnSpc>
                <a:spcPct val="100000"/>
              </a:lnSpc>
              <a:buFontTx/>
              <a:buNone/>
              <a:tabLst/>
              <a:defRPr sz="800" b="0" i="0" baseline="0">
                <a:latin typeface="Helvetica Neue Light" panose="02000403000000020004" pitchFamily="2" charset="0"/>
                <a:ea typeface="Helvetica Neue Light" panose="02000403000000020004" pitchFamily="2" charset="0"/>
              </a:defRPr>
            </a:lvl3pPr>
            <a:lvl4pPr marL="15875" indent="0">
              <a:lnSpc>
                <a:spcPct val="100000"/>
              </a:lnSpc>
              <a:buFontTx/>
              <a:buNone/>
              <a:tabLst/>
              <a:defRPr sz="800" b="0" i="0" baseline="0">
                <a:latin typeface="Helvetica Neue Light" panose="02000403000000020004" pitchFamily="2" charset="0"/>
                <a:ea typeface="Helvetica Neue Light" panose="02000403000000020004" pitchFamily="2" charset="0"/>
              </a:defRPr>
            </a:lvl4pPr>
            <a:lvl5pPr marL="15875" indent="0">
              <a:lnSpc>
                <a:spcPct val="100000"/>
              </a:lnSpc>
              <a:buFontTx/>
              <a:buNone/>
              <a:tabLst/>
              <a:defRPr sz="800" b="0" i="0" baseline="0">
                <a:latin typeface="Helvetica Neue Light" panose="02000403000000020004" pitchFamily="2" charset="0"/>
                <a:ea typeface="Helvetica Neue Light" panose="02000403000000020004"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TW" dirty="0"/>
          </a:p>
        </p:txBody>
      </p:sp>
      <p:sp>
        <p:nvSpPr>
          <p:cNvPr id="17" name="Text Placeholder 15">
            <a:extLst>
              <a:ext uri="{FF2B5EF4-FFF2-40B4-BE49-F238E27FC236}">
                <a16:creationId xmlns:a16="http://schemas.microsoft.com/office/drawing/2014/main" id="{1C749CA6-518A-BCE1-B23F-0FEC5E825F87}"/>
              </a:ext>
            </a:extLst>
          </p:cNvPr>
          <p:cNvSpPr>
            <a:spLocks noGrp="1"/>
          </p:cNvSpPr>
          <p:nvPr>
            <p:ph type="body" sz="quarter" idx="17" hasCustomPrompt="1"/>
          </p:nvPr>
        </p:nvSpPr>
        <p:spPr>
          <a:xfrm>
            <a:off x="4092265" y="1128409"/>
            <a:ext cx="3723450" cy="4967591"/>
          </a:xfrm>
          <a:prstGeom prst="rect">
            <a:avLst/>
          </a:prstGeom>
        </p:spPr>
        <p:txBody>
          <a:bodyPr numCol="1"/>
          <a:lstStyle>
            <a:lvl1pPr marL="0" indent="0">
              <a:lnSpc>
                <a:spcPct val="110000"/>
              </a:lnSpc>
              <a:buFontTx/>
              <a:buNone/>
              <a:defRPr sz="1000" b="1" i="0">
                <a:latin typeface="Helvetica Neue Light" panose="02000403000000020004"/>
                <a:ea typeface="Helvetica Neue Light" panose="02000403000000020004"/>
                <a:cs typeface="Helvetica" panose="020B0604020202020204" pitchFamily="34" charset="0"/>
              </a:defRPr>
            </a:lvl1pPr>
            <a:lvl2pPr marL="15875" indent="0">
              <a:lnSpc>
                <a:spcPct val="100000"/>
              </a:lnSpc>
              <a:buFontTx/>
              <a:buNone/>
              <a:tabLst/>
              <a:defRPr sz="800" b="0" i="0" baseline="0">
                <a:latin typeface="Helvetica Neue Light" panose="02000403000000020004" pitchFamily="2" charset="0"/>
                <a:ea typeface="Helvetica Neue Light" panose="02000403000000020004" pitchFamily="2" charset="0"/>
              </a:defRPr>
            </a:lvl2pPr>
            <a:lvl3pPr marL="15875" indent="0">
              <a:lnSpc>
                <a:spcPct val="100000"/>
              </a:lnSpc>
              <a:buFontTx/>
              <a:buNone/>
              <a:tabLst/>
              <a:defRPr sz="800" b="0" i="0" baseline="0">
                <a:latin typeface="Helvetica Neue Light" panose="02000403000000020004" pitchFamily="2" charset="0"/>
                <a:ea typeface="Helvetica Neue Light" panose="02000403000000020004" pitchFamily="2" charset="0"/>
              </a:defRPr>
            </a:lvl3pPr>
            <a:lvl4pPr marL="15875" indent="0">
              <a:lnSpc>
                <a:spcPct val="100000"/>
              </a:lnSpc>
              <a:buFontTx/>
              <a:buNone/>
              <a:tabLst/>
              <a:defRPr sz="800" b="0" i="0" baseline="0">
                <a:latin typeface="Helvetica Neue Light" panose="02000403000000020004" pitchFamily="2" charset="0"/>
                <a:ea typeface="Helvetica Neue Light" panose="02000403000000020004" pitchFamily="2" charset="0"/>
              </a:defRPr>
            </a:lvl4pPr>
            <a:lvl5pPr marL="15875" indent="0">
              <a:lnSpc>
                <a:spcPct val="100000"/>
              </a:lnSpc>
              <a:buFontTx/>
              <a:buNone/>
              <a:tabLst/>
              <a:defRPr sz="800" b="0" i="0" baseline="0">
                <a:latin typeface="Helvetica Neue Light" panose="02000403000000020004" pitchFamily="2" charset="0"/>
                <a:ea typeface="Helvetica Neue Light" panose="02000403000000020004"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TW" dirty="0"/>
          </a:p>
        </p:txBody>
      </p:sp>
    </p:spTree>
    <p:extLst>
      <p:ext uri="{BB962C8B-B14F-4D97-AF65-F5344CB8AC3E}">
        <p14:creationId xmlns:p14="http://schemas.microsoft.com/office/powerpoint/2010/main" val="798929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5_Title and Content">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DF5F5D1E-0196-B76E-8F57-C5837980F48F}"/>
              </a:ext>
            </a:extLst>
          </p:cNvPr>
          <p:cNvSpPr>
            <a:spLocks noGrp="1"/>
          </p:cNvSpPr>
          <p:nvPr>
            <p:ph type="body" sz="quarter" idx="11"/>
          </p:nvPr>
        </p:nvSpPr>
        <p:spPr>
          <a:xfrm>
            <a:off x="363631" y="192595"/>
            <a:ext cx="2528421" cy="277906"/>
          </a:xfrm>
          <a:prstGeom prst="rect">
            <a:avLst/>
          </a:prstGeom>
        </p:spPr>
        <p:txBody>
          <a:bodyPr/>
          <a:lstStyle>
            <a:lvl1pPr marL="0" indent="0">
              <a:buNone/>
              <a:defRPr sz="1000">
                <a:latin typeface="Helvetica Neue" panose="02000503000000020004" pitchFamily="2" charset="0"/>
                <a:ea typeface="Helvetica Neue" panose="02000503000000020004" pitchFamily="2" charset="0"/>
                <a:cs typeface="Helvetica Neue" panose="02000503000000020004" pitchFamily="2" charset="0"/>
              </a:defRPr>
            </a:lvl1pPr>
            <a:lvl2pPr>
              <a:defRPr sz="900">
                <a:latin typeface="Helvetica Neue" panose="02000503000000020004" pitchFamily="2" charset="0"/>
                <a:ea typeface="Helvetica Neue" panose="02000503000000020004" pitchFamily="2" charset="0"/>
                <a:cs typeface="Helvetica Neue" panose="02000503000000020004" pitchFamily="2" charset="0"/>
              </a:defRPr>
            </a:lvl2pPr>
            <a:lvl3pPr>
              <a:defRPr sz="800">
                <a:latin typeface="Helvetica Neue" panose="02000503000000020004" pitchFamily="2" charset="0"/>
                <a:ea typeface="Helvetica Neue" panose="02000503000000020004" pitchFamily="2" charset="0"/>
                <a:cs typeface="Helvetica Neue" panose="02000503000000020004" pitchFamily="2" charset="0"/>
              </a:defRPr>
            </a:lvl3pPr>
            <a:lvl4pPr>
              <a:defRPr sz="700">
                <a:latin typeface="Helvetica Neue" panose="02000503000000020004" pitchFamily="2" charset="0"/>
                <a:ea typeface="Helvetica Neue" panose="02000503000000020004" pitchFamily="2" charset="0"/>
                <a:cs typeface="Helvetica Neue" panose="02000503000000020004" pitchFamily="2" charset="0"/>
              </a:defRPr>
            </a:lvl4pPr>
            <a:lvl5pPr>
              <a:defRPr sz="700">
                <a:latin typeface="Helvetica Neue" panose="02000503000000020004" pitchFamily="2" charset="0"/>
                <a:ea typeface="Helvetica Neue" panose="02000503000000020004" pitchFamily="2" charset="0"/>
                <a:cs typeface="Helvetica Neue" panose="02000503000000020004" pitchFamily="2" charset="0"/>
              </a:defRPr>
            </a:lvl5pPr>
          </a:lstStyle>
          <a:p>
            <a:pPr lvl="0"/>
            <a:r>
              <a:rPr lang="en-US" dirty="0"/>
              <a:t>Click to edit Master text styles</a:t>
            </a:r>
            <a:endParaRPr lang="en-TW" dirty="0"/>
          </a:p>
        </p:txBody>
      </p:sp>
      <p:sp>
        <p:nvSpPr>
          <p:cNvPr id="5" name="Picture Placeholder 4">
            <a:extLst>
              <a:ext uri="{FF2B5EF4-FFF2-40B4-BE49-F238E27FC236}">
                <a16:creationId xmlns:a16="http://schemas.microsoft.com/office/drawing/2014/main" id="{4A7453EF-5514-5A6C-2B2F-AE74632DDB6E}"/>
              </a:ext>
            </a:extLst>
          </p:cNvPr>
          <p:cNvSpPr>
            <a:spLocks noGrp="1"/>
          </p:cNvSpPr>
          <p:nvPr>
            <p:ph type="pic" sz="quarter" idx="12"/>
          </p:nvPr>
        </p:nvSpPr>
        <p:spPr>
          <a:xfrm>
            <a:off x="7208172" y="192595"/>
            <a:ext cx="2306638" cy="477837"/>
          </a:xfrm>
          <a:prstGeom prst="rect">
            <a:avLst/>
          </a:prstGeom>
        </p:spPr>
        <p:txBody>
          <a:bodyPr/>
          <a:lstStyle>
            <a:lvl1pPr marL="0" indent="0">
              <a:buNone/>
              <a:defRPr/>
            </a:lvl1pPr>
          </a:lstStyle>
          <a:p>
            <a:endParaRPr lang="en-TW" dirty="0"/>
          </a:p>
        </p:txBody>
      </p:sp>
      <p:sp>
        <p:nvSpPr>
          <p:cNvPr id="11" name="Picture Placeholder 4">
            <a:extLst>
              <a:ext uri="{FF2B5EF4-FFF2-40B4-BE49-F238E27FC236}">
                <a16:creationId xmlns:a16="http://schemas.microsoft.com/office/drawing/2014/main" id="{0107370C-1329-4008-BB84-97BDE8B9C42E}"/>
              </a:ext>
            </a:extLst>
          </p:cNvPr>
          <p:cNvSpPr>
            <a:spLocks noGrp="1"/>
          </p:cNvSpPr>
          <p:nvPr>
            <p:ph type="pic" sz="quarter" idx="13"/>
          </p:nvPr>
        </p:nvSpPr>
        <p:spPr>
          <a:xfrm>
            <a:off x="3749150" y="6210987"/>
            <a:ext cx="2407700" cy="401482"/>
          </a:xfrm>
          <a:prstGeom prst="rect">
            <a:avLst/>
          </a:prstGeom>
        </p:spPr>
        <p:txBody>
          <a:bodyPr/>
          <a:lstStyle>
            <a:lvl1pPr marL="0" indent="0">
              <a:buNone/>
              <a:defRPr/>
            </a:lvl1pPr>
          </a:lstStyle>
          <a:p>
            <a:endParaRPr lang="en-TW" dirty="0"/>
          </a:p>
        </p:txBody>
      </p:sp>
      <p:sp>
        <p:nvSpPr>
          <p:cNvPr id="9" name="Text Placeholder 5">
            <a:extLst>
              <a:ext uri="{FF2B5EF4-FFF2-40B4-BE49-F238E27FC236}">
                <a16:creationId xmlns:a16="http://schemas.microsoft.com/office/drawing/2014/main" id="{04E96255-3226-D98F-6477-05DD4C78554A}"/>
              </a:ext>
            </a:extLst>
          </p:cNvPr>
          <p:cNvSpPr>
            <a:spLocks noGrp="1"/>
          </p:cNvSpPr>
          <p:nvPr>
            <p:ph type="body" sz="quarter" idx="14" hasCustomPrompt="1"/>
          </p:nvPr>
        </p:nvSpPr>
        <p:spPr>
          <a:xfrm>
            <a:off x="7097280" y="6233629"/>
            <a:ext cx="2528421" cy="378839"/>
          </a:xfrm>
          <a:prstGeom prst="rect">
            <a:avLst/>
          </a:prstGeom>
        </p:spPr>
        <p:txBody>
          <a:bodyPr/>
          <a:lstStyle>
            <a:lvl1pPr marL="0" indent="0" algn="r">
              <a:lnSpc>
                <a:spcPct val="120000"/>
              </a:lnSpc>
              <a:spcBef>
                <a:spcPts val="0"/>
              </a:spcBef>
              <a:buNone/>
              <a:defRPr sz="700">
                <a:latin typeface="Helvetica Neue" panose="02000503000000020004" pitchFamily="2" charset="0"/>
                <a:ea typeface="Helvetica Neue" panose="02000503000000020004" pitchFamily="2" charset="0"/>
                <a:cs typeface="Helvetica Neue" panose="02000503000000020004" pitchFamily="2" charset="0"/>
              </a:defRPr>
            </a:lvl1pPr>
            <a:lvl2pPr>
              <a:defRPr sz="900">
                <a:latin typeface="Helvetica Neue" panose="02000503000000020004" pitchFamily="2" charset="0"/>
                <a:ea typeface="Helvetica Neue" panose="02000503000000020004" pitchFamily="2" charset="0"/>
                <a:cs typeface="Helvetica Neue" panose="02000503000000020004" pitchFamily="2" charset="0"/>
              </a:defRPr>
            </a:lvl2pPr>
            <a:lvl3pPr>
              <a:defRPr sz="800">
                <a:latin typeface="Helvetica Neue" panose="02000503000000020004" pitchFamily="2" charset="0"/>
                <a:ea typeface="Helvetica Neue" panose="02000503000000020004" pitchFamily="2" charset="0"/>
                <a:cs typeface="Helvetica Neue" panose="02000503000000020004" pitchFamily="2" charset="0"/>
              </a:defRPr>
            </a:lvl3pPr>
            <a:lvl4pPr>
              <a:defRPr sz="700">
                <a:latin typeface="Helvetica Neue" panose="02000503000000020004" pitchFamily="2" charset="0"/>
                <a:ea typeface="Helvetica Neue" panose="02000503000000020004" pitchFamily="2" charset="0"/>
                <a:cs typeface="Helvetica Neue" panose="02000503000000020004" pitchFamily="2" charset="0"/>
              </a:defRPr>
            </a:lvl4pPr>
            <a:lvl5pPr>
              <a:defRPr sz="700">
                <a:latin typeface="Helvetica Neue" panose="02000503000000020004" pitchFamily="2" charset="0"/>
                <a:ea typeface="Helvetica Neue" panose="02000503000000020004" pitchFamily="2" charset="0"/>
                <a:cs typeface="Helvetica Neue" panose="02000503000000020004" pitchFamily="2" charset="0"/>
              </a:defRPr>
            </a:lvl5pPr>
          </a:lstStyle>
          <a:p>
            <a:pPr lvl="0"/>
            <a:r>
              <a:rPr lang="en-US" dirty="0"/>
              <a:t>Click to edit Master text </a:t>
            </a:r>
            <a:r>
              <a:rPr lang="en-US" dirty="0" err="1"/>
              <a:t>stylesz</a:t>
            </a:r>
            <a:endParaRPr lang="en-TW" dirty="0"/>
          </a:p>
        </p:txBody>
      </p:sp>
      <p:sp>
        <p:nvSpPr>
          <p:cNvPr id="8" name="Text Placeholder 7">
            <a:extLst>
              <a:ext uri="{FF2B5EF4-FFF2-40B4-BE49-F238E27FC236}">
                <a16:creationId xmlns:a16="http://schemas.microsoft.com/office/drawing/2014/main" id="{8F70576D-6649-BC01-FB0A-246469930AE9}"/>
              </a:ext>
            </a:extLst>
          </p:cNvPr>
          <p:cNvSpPr>
            <a:spLocks noGrp="1"/>
          </p:cNvSpPr>
          <p:nvPr>
            <p:ph type="body" sz="quarter" idx="15" hasCustomPrompt="1"/>
          </p:nvPr>
        </p:nvSpPr>
        <p:spPr>
          <a:xfrm>
            <a:off x="298314" y="394005"/>
            <a:ext cx="9216495" cy="831797"/>
          </a:xfrm>
          <a:prstGeom prst="rect">
            <a:avLst/>
          </a:prstGeom>
        </p:spPr>
        <p:txBody>
          <a:bodyPr/>
          <a:lstStyle>
            <a:lvl1pPr marL="0" indent="0">
              <a:buNone/>
              <a:defRPr sz="4400" b="0" i="0">
                <a:latin typeface="Helvetica Neue Light" panose="02000403000000020004" pitchFamily="2" charset="0"/>
                <a:ea typeface="Helvetica Neue Light" panose="02000403000000020004" pitchFamily="2" charset="0"/>
                <a:cs typeface="Helvetica Neue" panose="02000503000000020004" pitchFamily="2" charset="0"/>
              </a:defRPr>
            </a:lvl1pPr>
            <a:lvl2pPr marL="457200" indent="0">
              <a:buNone/>
              <a:defRPr sz="2800" b="0" i="0">
                <a:latin typeface="Helvetica Neue Light" panose="02000403000000020004" pitchFamily="2" charset="0"/>
                <a:ea typeface="Helvetica Neue Light" panose="02000403000000020004" pitchFamily="2" charset="0"/>
                <a:cs typeface="Helvetica Neue" panose="02000503000000020004" pitchFamily="2" charset="0"/>
              </a:defRPr>
            </a:lvl2pPr>
            <a:lvl3pPr marL="914400" indent="0">
              <a:buNone/>
              <a:defRPr sz="2400" b="0" i="0">
                <a:latin typeface="Helvetica Neue Light" panose="02000403000000020004" pitchFamily="2" charset="0"/>
                <a:ea typeface="Helvetica Neue Light" panose="02000403000000020004" pitchFamily="2" charset="0"/>
                <a:cs typeface="Helvetica Neue" panose="02000503000000020004" pitchFamily="2" charset="0"/>
              </a:defRPr>
            </a:lvl3pPr>
            <a:lvl4pPr marL="1371600" indent="0">
              <a:buNone/>
              <a:defRPr sz="2000" b="0" i="0">
                <a:latin typeface="Helvetica Neue Light" panose="02000403000000020004" pitchFamily="2" charset="0"/>
                <a:ea typeface="Helvetica Neue Light" panose="02000403000000020004" pitchFamily="2" charset="0"/>
                <a:cs typeface="Helvetica Neue" panose="02000503000000020004" pitchFamily="2" charset="0"/>
              </a:defRPr>
            </a:lvl4pPr>
            <a:lvl5pPr marL="1828800" indent="0">
              <a:buNone/>
              <a:defRPr sz="2000" b="0" i="0">
                <a:latin typeface="Helvetica Neue Light" panose="02000403000000020004" pitchFamily="2" charset="0"/>
                <a:ea typeface="Helvetica Neue Light" panose="02000403000000020004" pitchFamily="2" charset="0"/>
                <a:cs typeface="Helvetica Neue" panose="02000503000000020004" pitchFamily="2" charset="0"/>
              </a:defRPr>
            </a:lvl5pPr>
          </a:lstStyle>
          <a:p>
            <a:pPr lvl="0"/>
            <a:r>
              <a:rPr lang="en-US" dirty="0"/>
              <a:t>CLICK TO EDIT MASTER</a:t>
            </a:r>
            <a:endParaRPr lang="en-TW" dirty="0"/>
          </a:p>
        </p:txBody>
      </p:sp>
      <p:sp>
        <p:nvSpPr>
          <p:cNvPr id="7" name="Table Placeholder 6">
            <a:extLst>
              <a:ext uri="{FF2B5EF4-FFF2-40B4-BE49-F238E27FC236}">
                <a16:creationId xmlns:a16="http://schemas.microsoft.com/office/drawing/2014/main" id="{7E4C8E9D-81C8-335A-35CF-1C36EEB7B6D9}"/>
              </a:ext>
            </a:extLst>
          </p:cNvPr>
          <p:cNvSpPr>
            <a:spLocks noGrp="1"/>
          </p:cNvSpPr>
          <p:nvPr>
            <p:ph type="tbl" sz="quarter" idx="16"/>
          </p:nvPr>
        </p:nvSpPr>
        <p:spPr>
          <a:xfrm>
            <a:off x="420234" y="1243501"/>
            <a:ext cx="5946622" cy="4765590"/>
          </a:xfrm>
          <a:prstGeom prst="rect">
            <a:avLst/>
          </a:prstGeom>
        </p:spPr>
        <p:txBody>
          <a:bodyPr/>
          <a:lstStyle>
            <a:lvl1pPr marL="0" indent="0">
              <a:buNone/>
              <a:defRPr lang="en-TW" sz="800" kern="1200" dirty="0">
                <a:solidFill>
                  <a:schemeClr val="dk1"/>
                </a:solidFill>
                <a:effectLst/>
                <a:latin typeface="Helvetica" pitchFamily="2" charset="0"/>
                <a:ea typeface="+mn-ea"/>
                <a:cs typeface="+mn-cs"/>
              </a:defRPr>
            </a:lvl1pPr>
          </a:lstStyle>
          <a:p>
            <a:endParaRPr lang="en-TW" dirty="0"/>
          </a:p>
        </p:txBody>
      </p:sp>
      <p:sp>
        <p:nvSpPr>
          <p:cNvPr id="15" name="Text Placeholder 5">
            <a:extLst>
              <a:ext uri="{FF2B5EF4-FFF2-40B4-BE49-F238E27FC236}">
                <a16:creationId xmlns:a16="http://schemas.microsoft.com/office/drawing/2014/main" id="{59A4FB8F-991A-1EEB-90C0-723A46B25510}"/>
              </a:ext>
            </a:extLst>
          </p:cNvPr>
          <p:cNvSpPr>
            <a:spLocks noGrp="1"/>
          </p:cNvSpPr>
          <p:nvPr>
            <p:ph type="body" sz="quarter" idx="17"/>
          </p:nvPr>
        </p:nvSpPr>
        <p:spPr>
          <a:xfrm>
            <a:off x="6483077" y="5090746"/>
            <a:ext cx="1922369" cy="942952"/>
          </a:xfrm>
          <a:prstGeom prst="rect">
            <a:avLst/>
          </a:prstGeom>
        </p:spPr>
        <p:txBody>
          <a:bodyPr/>
          <a:lstStyle>
            <a:lvl1pPr marL="0" indent="0">
              <a:lnSpc>
                <a:spcPct val="100000"/>
              </a:lnSpc>
              <a:spcBef>
                <a:spcPts val="0"/>
              </a:spcBef>
              <a:buNone/>
              <a:defRPr sz="600" b="0" i="0">
                <a:solidFill>
                  <a:schemeClr val="bg1">
                    <a:lumMod val="65000"/>
                  </a:schemeClr>
                </a:solidFill>
                <a:latin typeface="Helvetica Neue Light" panose="02000403000000020004" pitchFamily="2" charset="0"/>
                <a:ea typeface="Helvetica Neue Light" panose="02000403000000020004" pitchFamily="2" charset="0"/>
                <a:cs typeface="Helvetica Neue" panose="02000503000000020004" pitchFamily="2" charset="0"/>
              </a:defRPr>
            </a:lvl1pPr>
            <a:lvl2pPr>
              <a:defRPr sz="900">
                <a:latin typeface="Helvetica Neue" panose="02000503000000020004" pitchFamily="2" charset="0"/>
                <a:ea typeface="Helvetica Neue" panose="02000503000000020004" pitchFamily="2" charset="0"/>
                <a:cs typeface="Helvetica Neue" panose="02000503000000020004" pitchFamily="2" charset="0"/>
              </a:defRPr>
            </a:lvl2pPr>
            <a:lvl3pPr>
              <a:defRPr sz="800">
                <a:latin typeface="Helvetica Neue" panose="02000503000000020004" pitchFamily="2" charset="0"/>
                <a:ea typeface="Helvetica Neue" panose="02000503000000020004" pitchFamily="2" charset="0"/>
                <a:cs typeface="Helvetica Neue" panose="02000503000000020004" pitchFamily="2" charset="0"/>
              </a:defRPr>
            </a:lvl3pPr>
            <a:lvl4pPr>
              <a:defRPr sz="700">
                <a:latin typeface="Helvetica Neue" panose="02000503000000020004" pitchFamily="2" charset="0"/>
                <a:ea typeface="Helvetica Neue" panose="02000503000000020004" pitchFamily="2" charset="0"/>
                <a:cs typeface="Helvetica Neue" panose="02000503000000020004" pitchFamily="2" charset="0"/>
              </a:defRPr>
            </a:lvl4pPr>
            <a:lvl5pPr>
              <a:defRPr sz="700">
                <a:latin typeface="Helvetica Neue" panose="02000503000000020004" pitchFamily="2" charset="0"/>
                <a:ea typeface="Helvetica Neue" panose="02000503000000020004" pitchFamily="2" charset="0"/>
                <a:cs typeface="Helvetica Neue" panose="02000503000000020004" pitchFamily="2" charset="0"/>
              </a:defRPr>
            </a:lvl5pPr>
          </a:lstStyle>
          <a:p>
            <a:endParaRPr lang="en-US" dirty="0">
              <a:effectLst/>
              <a:latin typeface="Helvetica" pitchFamily="2" charset="0"/>
            </a:endParaRPr>
          </a:p>
        </p:txBody>
      </p:sp>
    </p:spTree>
    <p:extLst>
      <p:ext uri="{BB962C8B-B14F-4D97-AF65-F5344CB8AC3E}">
        <p14:creationId xmlns:p14="http://schemas.microsoft.com/office/powerpoint/2010/main" val="33611110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DF5F5D1E-0196-B76E-8F57-C5837980F48F}"/>
              </a:ext>
            </a:extLst>
          </p:cNvPr>
          <p:cNvSpPr>
            <a:spLocks noGrp="1"/>
          </p:cNvSpPr>
          <p:nvPr>
            <p:ph type="body" sz="quarter" idx="11"/>
          </p:nvPr>
        </p:nvSpPr>
        <p:spPr>
          <a:xfrm>
            <a:off x="363631" y="192595"/>
            <a:ext cx="2528421" cy="277906"/>
          </a:xfrm>
          <a:prstGeom prst="rect">
            <a:avLst/>
          </a:prstGeom>
        </p:spPr>
        <p:txBody>
          <a:bodyPr/>
          <a:lstStyle>
            <a:lvl1pPr marL="0" indent="0">
              <a:buNone/>
              <a:defRPr sz="1000">
                <a:latin typeface="Helvetica Neue" panose="02000503000000020004" pitchFamily="2" charset="0"/>
                <a:ea typeface="Helvetica Neue" panose="02000503000000020004" pitchFamily="2" charset="0"/>
                <a:cs typeface="Helvetica Neue" panose="02000503000000020004" pitchFamily="2" charset="0"/>
              </a:defRPr>
            </a:lvl1pPr>
            <a:lvl2pPr>
              <a:defRPr sz="900">
                <a:latin typeface="Helvetica Neue" panose="02000503000000020004" pitchFamily="2" charset="0"/>
                <a:ea typeface="Helvetica Neue" panose="02000503000000020004" pitchFamily="2" charset="0"/>
                <a:cs typeface="Helvetica Neue" panose="02000503000000020004" pitchFamily="2" charset="0"/>
              </a:defRPr>
            </a:lvl2pPr>
            <a:lvl3pPr>
              <a:defRPr sz="800">
                <a:latin typeface="Helvetica Neue" panose="02000503000000020004" pitchFamily="2" charset="0"/>
                <a:ea typeface="Helvetica Neue" panose="02000503000000020004" pitchFamily="2" charset="0"/>
                <a:cs typeface="Helvetica Neue" panose="02000503000000020004" pitchFamily="2" charset="0"/>
              </a:defRPr>
            </a:lvl3pPr>
            <a:lvl4pPr>
              <a:defRPr sz="700">
                <a:latin typeface="Helvetica Neue" panose="02000503000000020004" pitchFamily="2" charset="0"/>
                <a:ea typeface="Helvetica Neue" panose="02000503000000020004" pitchFamily="2" charset="0"/>
                <a:cs typeface="Helvetica Neue" panose="02000503000000020004" pitchFamily="2" charset="0"/>
              </a:defRPr>
            </a:lvl4pPr>
            <a:lvl5pPr>
              <a:defRPr sz="700">
                <a:latin typeface="Helvetica Neue" panose="02000503000000020004" pitchFamily="2" charset="0"/>
                <a:ea typeface="Helvetica Neue" panose="02000503000000020004" pitchFamily="2" charset="0"/>
                <a:cs typeface="Helvetica Neue" panose="02000503000000020004" pitchFamily="2" charset="0"/>
              </a:defRPr>
            </a:lvl5pPr>
          </a:lstStyle>
          <a:p>
            <a:pPr lvl="0"/>
            <a:r>
              <a:rPr lang="en-US" dirty="0"/>
              <a:t>Click to edit Master text styles</a:t>
            </a:r>
            <a:endParaRPr lang="en-TW" dirty="0"/>
          </a:p>
        </p:txBody>
      </p:sp>
      <p:sp>
        <p:nvSpPr>
          <p:cNvPr id="5" name="Picture Placeholder 4">
            <a:extLst>
              <a:ext uri="{FF2B5EF4-FFF2-40B4-BE49-F238E27FC236}">
                <a16:creationId xmlns:a16="http://schemas.microsoft.com/office/drawing/2014/main" id="{4A7453EF-5514-5A6C-2B2F-AE74632DDB6E}"/>
              </a:ext>
            </a:extLst>
          </p:cNvPr>
          <p:cNvSpPr>
            <a:spLocks noGrp="1"/>
          </p:cNvSpPr>
          <p:nvPr>
            <p:ph type="pic" sz="quarter" idx="12"/>
          </p:nvPr>
        </p:nvSpPr>
        <p:spPr>
          <a:xfrm>
            <a:off x="7208172" y="192595"/>
            <a:ext cx="2306638" cy="477837"/>
          </a:xfrm>
          <a:prstGeom prst="rect">
            <a:avLst/>
          </a:prstGeom>
        </p:spPr>
        <p:txBody>
          <a:bodyPr/>
          <a:lstStyle>
            <a:lvl1pPr marL="0" indent="0">
              <a:buNone/>
              <a:defRPr/>
            </a:lvl1pPr>
          </a:lstStyle>
          <a:p>
            <a:endParaRPr lang="en-TW" dirty="0"/>
          </a:p>
        </p:txBody>
      </p:sp>
      <p:sp>
        <p:nvSpPr>
          <p:cNvPr id="11" name="Picture Placeholder 4">
            <a:extLst>
              <a:ext uri="{FF2B5EF4-FFF2-40B4-BE49-F238E27FC236}">
                <a16:creationId xmlns:a16="http://schemas.microsoft.com/office/drawing/2014/main" id="{0107370C-1329-4008-BB84-97BDE8B9C42E}"/>
              </a:ext>
            </a:extLst>
          </p:cNvPr>
          <p:cNvSpPr>
            <a:spLocks noGrp="1"/>
          </p:cNvSpPr>
          <p:nvPr>
            <p:ph type="pic" sz="quarter" idx="13"/>
          </p:nvPr>
        </p:nvSpPr>
        <p:spPr>
          <a:xfrm>
            <a:off x="3749150" y="6210987"/>
            <a:ext cx="2407700" cy="401482"/>
          </a:xfrm>
          <a:prstGeom prst="rect">
            <a:avLst/>
          </a:prstGeom>
        </p:spPr>
        <p:txBody>
          <a:bodyPr/>
          <a:lstStyle>
            <a:lvl1pPr marL="0" indent="0">
              <a:buNone/>
              <a:defRPr/>
            </a:lvl1pPr>
          </a:lstStyle>
          <a:p>
            <a:endParaRPr lang="en-TW" dirty="0"/>
          </a:p>
        </p:txBody>
      </p:sp>
      <p:sp>
        <p:nvSpPr>
          <p:cNvPr id="9" name="Text Placeholder 5">
            <a:extLst>
              <a:ext uri="{FF2B5EF4-FFF2-40B4-BE49-F238E27FC236}">
                <a16:creationId xmlns:a16="http://schemas.microsoft.com/office/drawing/2014/main" id="{04E96255-3226-D98F-6477-05DD4C78554A}"/>
              </a:ext>
            </a:extLst>
          </p:cNvPr>
          <p:cNvSpPr>
            <a:spLocks noGrp="1"/>
          </p:cNvSpPr>
          <p:nvPr>
            <p:ph type="body" sz="quarter" idx="14" hasCustomPrompt="1"/>
          </p:nvPr>
        </p:nvSpPr>
        <p:spPr>
          <a:xfrm>
            <a:off x="7097280" y="6233629"/>
            <a:ext cx="2528421" cy="378839"/>
          </a:xfrm>
          <a:prstGeom prst="rect">
            <a:avLst/>
          </a:prstGeom>
        </p:spPr>
        <p:txBody>
          <a:bodyPr/>
          <a:lstStyle>
            <a:lvl1pPr marL="0" indent="0" algn="r">
              <a:lnSpc>
                <a:spcPct val="120000"/>
              </a:lnSpc>
              <a:spcBef>
                <a:spcPts val="0"/>
              </a:spcBef>
              <a:buNone/>
              <a:defRPr sz="700">
                <a:latin typeface="Helvetica Neue" panose="02000503000000020004" pitchFamily="2" charset="0"/>
                <a:ea typeface="Helvetica Neue" panose="02000503000000020004" pitchFamily="2" charset="0"/>
                <a:cs typeface="Helvetica Neue" panose="02000503000000020004" pitchFamily="2" charset="0"/>
              </a:defRPr>
            </a:lvl1pPr>
            <a:lvl2pPr>
              <a:defRPr sz="900">
                <a:latin typeface="Helvetica Neue" panose="02000503000000020004" pitchFamily="2" charset="0"/>
                <a:ea typeface="Helvetica Neue" panose="02000503000000020004" pitchFamily="2" charset="0"/>
                <a:cs typeface="Helvetica Neue" panose="02000503000000020004" pitchFamily="2" charset="0"/>
              </a:defRPr>
            </a:lvl2pPr>
            <a:lvl3pPr>
              <a:defRPr sz="800">
                <a:latin typeface="Helvetica Neue" panose="02000503000000020004" pitchFamily="2" charset="0"/>
                <a:ea typeface="Helvetica Neue" panose="02000503000000020004" pitchFamily="2" charset="0"/>
                <a:cs typeface="Helvetica Neue" panose="02000503000000020004" pitchFamily="2" charset="0"/>
              </a:defRPr>
            </a:lvl3pPr>
            <a:lvl4pPr>
              <a:defRPr sz="700">
                <a:latin typeface="Helvetica Neue" panose="02000503000000020004" pitchFamily="2" charset="0"/>
                <a:ea typeface="Helvetica Neue" panose="02000503000000020004" pitchFamily="2" charset="0"/>
                <a:cs typeface="Helvetica Neue" panose="02000503000000020004" pitchFamily="2" charset="0"/>
              </a:defRPr>
            </a:lvl4pPr>
            <a:lvl5pPr>
              <a:defRPr sz="700">
                <a:latin typeface="Helvetica Neue" panose="02000503000000020004" pitchFamily="2" charset="0"/>
                <a:ea typeface="Helvetica Neue" panose="02000503000000020004" pitchFamily="2" charset="0"/>
                <a:cs typeface="Helvetica Neue" panose="02000503000000020004" pitchFamily="2" charset="0"/>
              </a:defRPr>
            </a:lvl5pPr>
          </a:lstStyle>
          <a:p>
            <a:pPr lvl="0"/>
            <a:r>
              <a:rPr lang="en-US" dirty="0"/>
              <a:t>Click to edit Master text </a:t>
            </a:r>
            <a:r>
              <a:rPr lang="en-US" dirty="0" err="1"/>
              <a:t>stylesz</a:t>
            </a:r>
            <a:endParaRPr lang="en-TW" dirty="0"/>
          </a:p>
        </p:txBody>
      </p:sp>
      <p:sp>
        <p:nvSpPr>
          <p:cNvPr id="8" name="Text Placeholder 7">
            <a:extLst>
              <a:ext uri="{FF2B5EF4-FFF2-40B4-BE49-F238E27FC236}">
                <a16:creationId xmlns:a16="http://schemas.microsoft.com/office/drawing/2014/main" id="{8F70576D-6649-BC01-FB0A-246469930AE9}"/>
              </a:ext>
            </a:extLst>
          </p:cNvPr>
          <p:cNvSpPr>
            <a:spLocks noGrp="1"/>
          </p:cNvSpPr>
          <p:nvPr>
            <p:ph type="body" sz="quarter" idx="15" hasCustomPrompt="1"/>
          </p:nvPr>
        </p:nvSpPr>
        <p:spPr>
          <a:xfrm>
            <a:off x="298315" y="1183011"/>
            <a:ext cx="3450835" cy="831797"/>
          </a:xfrm>
          <a:prstGeom prst="rect">
            <a:avLst/>
          </a:prstGeom>
        </p:spPr>
        <p:txBody>
          <a:bodyPr/>
          <a:lstStyle>
            <a:lvl1pPr marL="0" indent="0">
              <a:buNone/>
              <a:defRPr sz="4000" b="0" i="0">
                <a:latin typeface="Helvetica Neue Light" panose="02000403000000020004" pitchFamily="2" charset="0"/>
                <a:ea typeface="Helvetica Neue Light" panose="02000403000000020004" pitchFamily="2" charset="0"/>
                <a:cs typeface="Helvetica Neue" panose="02000503000000020004" pitchFamily="2" charset="0"/>
              </a:defRPr>
            </a:lvl1pPr>
            <a:lvl2pPr marL="457200" indent="0">
              <a:buNone/>
              <a:defRPr sz="2800" b="0" i="0">
                <a:latin typeface="Helvetica Neue Light" panose="02000403000000020004" pitchFamily="2" charset="0"/>
                <a:ea typeface="Helvetica Neue Light" panose="02000403000000020004" pitchFamily="2" charset="0"/>
                <a:cs typeface="Helvetica Neue" panose="02000503000000020004" pitchFamily="2" charset="0"/>
              </a:defRPr>
            </a:lvl2pPr>
            <a:lvl3pPr marL="914400" indent="0">
              <a:buNone/>
              <a:defRPr sz="2400" b="0" i="0">
                <a:latin typeface="Helvetica Neue Light" panose="02000403000000020004" pitchFamily="2" charset="0"/>
                <a:ea typeface="Helvetica Neue Light" panose="02000403000000020004" pitchFamily="2" charset="0"/>
                <a:cs typeface="Helvetica Neue" panose="02000503000000020004" pitchFamily="2" charset="0"/>
              </a:defRPr>
            </a:lvl3pPr>
            <a:lvl4pPr marL="1371600" indent="0">
              <a:buNone/>
              <a:defRPr sz="2000" b="0" i="0">
                <a:latin typeface="Helvetica Neue Light" panose="02000403000000020004" pitchFamily="2" charset="0"/>
                <a:ea typeface="Helvetica Neue Light" panose="02000403000000020004" pitchFamily="2" charset="0"/>
                <a:cs typeface="Helvetica Neue" panose="02000503000000020004" pitchFamily="2" charset="0"/>
              </a:defRPr>
            </a:lvl4pPr>
            <a:lvl5pPr marL="1828800" indent="0">
              <a:buNone/>
              <a:defRPr sz="2000" b="0" i="0">
                <a:latin typeface="Helvetica Neue Light" panose="02000403000000020004" pitchFamily="2" charset="0"/>
                <a:ea typeface="Helvetica Neue Light" panose="02000403000000020004" pitchFamily="2" charset="0"/>
                <a:cs typeface="Helvetica Neue" panose="02000503000000020004" pitchFamily="2" charset="0"/>
              </a:defRPr>
            </a:lvl5pPr>
          </a:lstStyle>
          <a:p>
            <a:pPr lvl="0"/>
            <a:r>
              <a:rPr lang="en-US" dirty="0"/>
              <a:t>CLICK TO EDIT MASTER</a:t>
            </a:r>
            <a:endParaRPr lang="en-TW" dirty="0"/>
          </a:p>
        </p:txBody>
      </p:sp>
      <p:sp>
        <p:nvSpPr>
          <p:cNvPr id="12" name="Text Placeholder 7">
            <a:extLst>
              <a:ext uri="{FF2B5EF4-FFF2-40B4-BE49-F238E27FC236}">
                <a16:creationId xmlns:a16="http://schemas.microsoft.com/office/drawing/2014/main" id="{4001C654-FBA1-C89C-2F52-322673213925}"/>
              </a:ext>
            </a:extLst>
          </p:cNvPr>
          <p:cNvSpPr>
            <a:spLocks noGrp="1"/>
          </p:cNvSpPr>
          <p:nvPr>
            <p:ph type="body" sz="quarter" idx="18" hasCustomPrompt="1"/>
          </p:nvPr>
        </p:nvSpPr>
        <p:spPr>
          <a:xfrm>
            <a:off x="298315" y="3021437"/>
            <a:ext cx="3450835" cy="831797"/>
          </a:xfrm>
          <a:prstGeom prst="rect">
            <a:avLst/>
          </a:prstGeom>
        </p:spPr>
        <p:txBody>
          <a:bodyPr/>
          <a:lstStyle>
            <a:lvl1pPr marL="0" indent="0">
              <a:buNone/>
              <a:defRPr sz="4000" b="0" i="0">
                <a:latin typeface="Helvetica Neue Light" panose="02000403000000020004" pitchFamily="2" charset="0"/>
                <a:ea typeface="Helvetica Neue Light" panose="02000403000000020004" pitchFamily="2" charset="0"/>
                <a:cs typeface="Helvetica Neue" panose="02000503000000020004" pitchFamily="2" charset="0"/>
              </a:defRPr>
            </a:lvl1pPr>
            <a:lvl2pPr marL="457200" indent="0">
              <a:buNone/>
              <a:defRPr sz="2800" b="0" i="0">
                <a:latin typeface="Helvetica Neue Light" panose="02000403000000020004" pitchFamily="2" charset="0"/>
                <a:ea typeface="Helvetica Neue Light" panose="02000403000000020004" pitchFamily="2" charset="0"/>
                <a:cs typeface="Helvetica Neue" panose="02000503000000020004" pitchFamily="2" charset="0"/>
              </a:defRPr>
            </a:lvl2pPr>
            <a:lvl3pPr marL="914400" indent="0">
              <a:buNone/>
              <a:defRPr sz="2400" b="0" i="0">
                <a:latin typeface="Helvetica Neue Light" panose="02000403000000020004" pitchFamily="2" charset="0"/>
                <a:ea typeface="Helvetica Neue Light" panose="02000403000000020004" pitchFamily="2" charset="0"/>
                <a:cs typeface="Helvetica Neue" panose="02000503000000020004" pitchFamily="2" charset="0"/>
              </a:defRPr>
            </a:lvl3pPr>
            <a:lvl4pPr marL="1371600" indent="0">
              <a:buNone/>
              <a:defRPr sz="2000" b="0" i="0">
                <a:latin typeface="Helvetica Neue Light" panose="02000403000000020004" pitchFamily="2" charset="0"/>
                <a:ea typeface="Helvetica Neue Light" panose="02000403000000020004" pitchFamily="2" charset="0"/>
                <a:cs typeface="Helvetica Neue" panose="02000503000000020004" pitchFamily="2" charset="0"/>
              </a:defRPr>
            </a:lvl4pPr>
            <a:lvl5pPr marL="1828800" indent="0">
              <a:buNone/>
              <a:defRPr sz="2000" b="0" i="0">
                <a:latin typeface="Helvetica Neue Light" panose="02000403000000020004" pitchFamily="2" charset="0"/>
                <a:ea typeface="Helvetica Neue Light" panose="02000403000000020004" pitchFamily="2" charset="0"/>
                <a:cs typeface="Helvetica Neue" panose="02000503000000020004" pitchFamily="2" charset="0"/>
              </a:defRPr>
            </a:lvl5pPr>
          </a:lstStyle>
          <a:p>
            <a:pPr lvl="0"/>
            <a:r>
              <a:rPr lang="en-US" dirty="0"/>
              <a:t>CLICK TO EDIT MASTER</a:t>
            </a:r>
            <a:endParaRPr lang="en-TW" dirty="0"/>
          </a:p>
        </p:txBody>
      </p:sp>
      <p:sp>
        <p:nvSpPr>
          <p:cNvPr id="13" name="Text Placeholder 7">
            <a:extLst>
              <a:ext uri="{FF2B5EF4-FFF2-40B4-BE49-F238E27FC236}">
                <a16:creationId xmlns:a16="http://schemas.microsoft.com/office/drawing/2014/main" id="{471E0800-174E-CC4A-5EB8-549732587B33}"/>
              </a:ext>
            </a:extLst>
          </p:cNvPr>
          <p:cNvSpPr>
            <a:spLocks noGrp="1"/>
          </p:cNvSpPr>
          <p:nvPr>
            <p:ph type="body" sz="quarter" idx="19" hasCustomPrompt="1"/>
          </p:nvPr>
        </p:nvSpPr>
        <p:spPr>
          <a:xfrm>
            <a:off x="298315" y="4782861"/>
            <a:ext cx="3450835" cy="831797"/>
          </a:xfrm>
          <a:prstGeom prst="rect">
            <a:avLst/>
          </a:prstGeom>
        </p:spPr>
        <p:txBody>
          <a:bodyPr/>
          <a:lstStyle>
            <a:lvl1pPr marL="0" indent="0">
              <a:buNone/>
              <a:defRPr sz="4000" b="0" i="0">
                <a:latin typeface="Helvetica Neue Light" panose="02000403000000020004" pitchFamily="2" charset="0"/>
                <a:ea typeface="Helvetica Neue Light" panose="02000403000000020004" pitchFamily="2" charset="0"/>
                <a:cs typeface="Helvetica Neue" panose="02000503000000020004" pitchFamily="2" charset="0"/>
              </a:defRPr>
            </a:lvl1pPr>
            <a:lvl2pPr marL="457200" indent="0">
              <a:buNone/>
              <a:defRPr sz="2800" b="0" i="0">
                <a:latin typeface="Helvetica Neue Light" panose="02000403000000020004" pitchFamily="2" charset="0"/>
                <a:ea typeface="Helvetica Neue Light" panose="02000403000000020004" pitchFamily="2" charset="0"/>
                <a:cs typeface="Helvetica Neue" panose="02000503000000020004" pitchFamily="2" charset="0"/>
              </a:defRPr>
            </a:lvl2pPr>
            <a:lvl3pPr marL="914400" indent="0">
              <a:buNone/>
              <a:defRPr sz="2400" b="0" i="0">
                <a:latin typeface="Helvetica Neue Light" panose="02000403000000020004" pitchFamily="2" charset="0"/>
                <a:ea typeface="Helvetica Neue Light" panose="02000403000000020004" pitchFamily="2" charset="0"/>
                <a:cs typeface="Helvetica Neue" panose="02000503000000020004" pitchFamily="2" charset="0"/>
              </a:defRPr>
            </a:lvl3pPr>
            <a:lvl4pPr marL="1371600" indent="0">
              <a:buNone/>
              <a:defRPr sz="2000" b="0" i="0">
                <a:latin typeface="Helvetica Neue Light" panose="02000403000000020004" pitchFamily="2" charset="0"/>
                <a:ea typeface="Helvetica Neue Light" panose="02000403000000020004" pitchFamily="2" charset="0"/>
                <a:cs typeface="Helvetica Neue" panose="02000503000000020004" pitchFamily="2" charset="0"/>
              </a:defRPr>
            </a:lvl4pPr>
            <a:lvl5pPr marL="1828800" indent="0">
              <a:buNone/>
              <a:defRPr sz="2000" b="0" i="0">
                <a:latin typeface="Helvetica Neue Light" panose="02000403000000020004" pitchFamily="2" charset="0"/>
                <a:ea typeface="Helvetica Neue Light" panose="02000403000000020004" pitchFamily="2" charset="0"/>
                <a:cs typeface="Helvetica Neue" panose="02000503000000020004" pitchFamily="2" charset="0"/>
              </a:defRPr>
            </a:lvl5pPr>
          </a:lstStyle>
          <a:p>
            <a:pPr lvl="0"/>
            <a:r>
              <a:rPr lang="en-US" dirty="0"/>
              <a:t>CLICK TO EDIT MASTER</a:t>
            </a:r>
            <a:endParaRPr lang="en-TW" dirty="0"/>
          </a:p>
        </p:txBody>
      </p:sp>
      <p:cxnSp>
        <p:nvCxnSpPr>
          <p:cNvPr id="15" name="Straight Connector 14">
            <a:extLst>
              <a:ext uri="{FF2B5EF4-FFF2-40B4-BE49-F238E27FC236}">
                <a16:creationId xmlns:a16="http://schemas.microsoft.com/office/drawing/2014/main" id="{52DEE5A0-391C-C036-B415-6414CAD35410}"/>
              </a:ext>
            </a:extLst>
          </p:cNvPr>
          <p:cNvCxnSpPr/>
          <p:nvPr userDrawn="1"/>
        </p:nvCxnSpPr>
        <p:spPr>
          <a:xfrm flipV="1">
            <a:off x="3749150" y="192595"/>
            <a:ext cx="0" cy="58272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5191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694146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70" r:id="rId3"/>
    <p:sldLayoutId id="2147483671" r:id="rId4"/>
    <p:sldLayoutId id="2147483672" r:id="rId5"/>
    <p:sldLayoutId id="2147483674" r:id="rId6"/>
    <p:sldLayoutId id="2147483675" r:id="rId7"/>
    <p:sldLayoutId id="2147483677" r:id="rId8"/>
    <p:sldLayoutId id="2147483676"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3.svg"/><Relationship Id="rId1" Type="http://schemas.openxmlformats.org/officeDocument/2006/relationships/slideLayout" Target="../slideLayouts/slideLayout3.xml"/><Relationship Id="rId5" Type="http://schemas.openxmlformats.org/officeDocument/2006/relationships/image" Target="../media/image8.jpe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3.svg"/><Relationship Id="rId1" Type="http://schemas.openxmlformats.org/officeDocument/2006/relationships/slideLayout" Target="../slideLayouts/slideLayout5.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Layout" Target="../slideLayouts/slideLayout4.xml"/><Relationship Id="rId5" Type="http://schemas.openxmlformats.org/officeDocument/2006/relationships/image" Target="../media/image11.jpe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3.svg"/><Relationship Id="rId1" Type="http://schemas.openxmlformats.org/officeDocument/2006/relationships/slideLayout" Target="../slideLayouts/slideLayout5.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3.svg"/><Relationship Id="rId1" Type="http://schemas.openxmlformats.org/officeDocument/2006/relationships/slideLayout" Target="../slideLayouts/slideLayout5.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Layout" Target="../slideLayouts/slideLayout4.xml"/><Relationship Id="rId5" Type="http://schemas.openxmlformats.org/officeDocument/2006/relationships/image" Target="../media/image16.jpe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3.svg"/><Relationship Id="rId1" Type="http://schemas.openxmlformats.org/officeDocument/2006/relationships/slideLayout" Target="../slideLayouts/slideLayout6.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Layout" Target="../slideLayouts/slideLayout4.xml"/><Relationship Id="rId5" Type="http://schemas.openxmlformats.org/officeDocument/2006/relationships/image" Target="../media/image19.jpe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3.svg"/><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Layout" Target="../slideLayouts/slideLayout4.xml"/><Relationship Id="rId5" Type="http://schemas.openxmlformats.org/officeDocument/2006/relationships/image" Target="../media/image22.jpe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Layout" Target="../slideLayouts/slideLayout4.xml"/><Relationship Id="rId5" Type="http://schemas.openxmlformats.org/officeDocument/2006/relationships/image" Target="../media/image23.jpe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Layout" Target="../slideLayouts/slideLayout4.xml"/><Relationship Id="rId5" Type="http://schemas.openxmlformats.org/officeDocument/2006/relationships/image" Target="../media/image24.jpe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Layout" Target="../slideLayouts/slideLayout4.xml"/><Relationship Id="rId5" Type="http://schemas.openxmlformats.org/officeDocument/2006/relationships/image" Target="../media/image26.jpe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3.svg"/><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3.sv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3.sv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3.sv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3.sv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29.jpg"/><Relationship Id="rId2" Type="http://schemas.openxmlformats.org/officeDocument/2006/relationships/image" Target="../media/image7.svg"/><Relationship Id="rId1" Type="http://schemas.openxmlformats.org/officeDocument/2006/relationships/slideLayout" Target="../slideLayouts/slideLayout9.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23F9382-F834-4DB7-D9C9-224A5D28E67E}"/>
              </a:ext>
            </a:extLst>
          </p:cNvPr>
          <p:cNvPicPr>
            <a:picLocks noChangeAspect="1"/>
          </p:cNvPicPr>
          <p:nvPr/>
        </p:nvPicPr>
        <p:blipFill>
          <a:blip r:embed="rId2"/>
          <a:stretch>
            <a:fillRect/>
          </a:stretch>
        </p:blipFill>
        <p:spPr>
          <a:xfrm>
            <a:off x="1" y="0"/>
            <a:ext cx="9906000" cy="6858000"/>
          </a:xfrm>
          <a:prstGeom prst="rect">
            <a:avLst/>
          </a:prstGeom>
        </p:spPr>
      </p:pic>
      <p:sp>
        <p:nvSpPr>
          <p:cNvPr id="29" name="Text Placeholder 28">
            <a:extLst>
              <a:ext uri="{FF2B5EF4-FFF2-40B4-BE49-F238E27FC236}">
                <a16:creationId xmlns:a16="http://schemas.microsoft.com/office/drawing/2014/main" id="{BDD8C4F3-D200-EAD8-E63C-BCB186974D62}"/>
              </a:ext>
            </a:extLst>
          </p:cNvPr>
          <p:cNvSpPr>
            <a:spLocks noGrp="1"/>
          </p:cNvSpPr>
          <p:nvPr>
            <p:ph type="body" idx="16"/>
          </p:nvPr>
        </p:nvSpPr>
        <p:spPr>
          <a:xfrm>
            <a:off x="238126" y="2342229"/>
            <a:ext cx="9447814" cy="3976853"/>
          </a:xfrm>
        </p:spPr>
        <p:txBody>
          <a:bodyPr/>
          <a:lstStyle/>
          <a:p>
            <a:pPr algn="r" rtl="1"/>
            <a:r>
              <a:rPr lang="en-US" dirty="0">
                <a:solidFill>
                  <a:srgbClr val="A3A3A3"/>
                </a:solidFill>
              </a:rPr>
              <a:t>S7</a:t>
            </a:r>
          </a:p>
        </p:txBody>
      </p:sp>
      <p:pic>
        <p:nvPicPr>
          <p:cNvPr id="15" name="Picture Placeholder 26">
            <a:extLst>
              <a:ext uri="{FF2B5EF4-FFF2-40B4-BE49-F238E27FC236}">
                <a16:creationId xmlns:a16="http://schemas.microsoft.com/office/drawing/2014/main" id="{2E771BC0-234F-B837-E4F3-4D22E3B34C0F}"/>
              </a:ext>
            </a:extLst>
          </p:cNvPr>
          <p:cNvPicPr>
            <a:picLocks noGrp="1" noChangeAspect="1"/>
          </p:cNvPicPr>
          <p:nvPr>
            <p:ph type="pic" sz="quarter" idx="12"/>
          </p:nvPr>
        </p:nvPicPr>
        <p:blipFill>
          <a:blip>
            <a:extLst>
              <a:ext uri="{96DAC541-7B7A-43D3-8B79-37D633B846F1}">
                <asvg:svgBlip xmlns:asvg="http://schemas.microsoft.com/office/drawing/2016/SVG/main" r:embed="rId3"/>
              </a:ext>
            </a:extLst>
          </a:blip>
          <a:srcRect l="5668" r="5668"/>
          <a:stretch/>
        </p:blipFill>
        <p:spPr>
          <a:xfrm>
            <a:off x="7123112" y="293885"/>
            <a:ext cx="2306638" cy="477837"/>
          </a:xfrm>
        </p:spPr>
      </p:pic>
      <p:pic>
        <p:nvPicPr>
          <p:cNvPr id="16" name="Picture Placeholder 15" descr="A black and red text&#10;&#10;AI-generated content may be incorrect.">
            <a:extLst>
              <a:ext uri="{FF2B5EF4-FFF2-40B4-BE49-F238E27FC236}">
                <a16:creationId xmlns:a16="http://schemas.microsoft.com/office/drawing/2014/main" id="{6F4BFCE1-F722-A1A5-D142-637E521894D9}"/>
              </a:ext>
            </a:extLst>
          </p:cNvPr>
          <p:cNvPicPr>
            <a:picLocks noGrp="1" noChangeAspect="1"/>
          </p:cNvPicPr>
          <p:nvPr>
            <p:ph type="pic" sz="quarter" idx="17"/>
          </p:nvPr>
        </p:nvPicPr>
        <p:blipFill>
          <a:blip r:embed="rId4"/>
          <a:srcRect l="104" r="104"/>
          <a:stretch/>
        </p:blipFill>
        <p:spPr>
          <a:xfrm>
            <a:off x="3749150" y="5921751"/>
            <a:ext cx="2407700" cy="401482"/>
          </a:xfrm>
        </p:spPr>
      </p:pic>
      <p:pic>
        <p:nvPicPr>
          <p:cNvPr id="11" name="Picture 10">
            <a:extLst>
              <a:ext uri="{FF2B5EF4-FFF2-40B4-BE49-F238E27FC236}">
                <a16:creationId xmlns:a16="http://schemas.microsoft.com/office/drawing/2014/main" id="{EAD807E5-AA87-0F12-1AE7-2EF79EE59689}"/>
              </a:ext>
            </a:extLst>
          </p:cNvPr>
          <p:cNvPicPr>
            <a:picLocks noChangeAspect="1"/>
          </p:cNvPicPr>
          <p:nvPr/>
        </p:nvPicPr>
        <p:blipFill>
          <a:blip r:embed="rId5"/>
          <a:stretch>
            <a:fillRect/>
          </a:stretch>
        </p:blipFill>
        <p:spPr>
          <a:xfrm>
            <a:off x="535015" y="5191164"/>
            <a:ext cx="1420894" cy="132046"/>
          </a:xfrm>
          <a:prstGeom prst="rect">
            <a:avLst/>
          </a:prstGeom>
        </p:spPr>
      </p:pic>
    </p:spTree>
    <p:extLst>
      <p:ext uri="{BB962C8B-B14F-4D97-AF65-F5344CB8AC3E}">
        <p14:creationId xmlns:p14="http://schemas.microsoft.com/office/powerpoint/2010/main" val="1164894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D29B65E0-DB65-EAA9-E476-FF31188A1752}"/>
              </a:ext>
            </a:extLst>
          </p:cNvPr>
          <p:cNvPicPr>
            <a:picLocks noGrp="1" noChangeAspect="1"/>
          </p:cNvPicPr>
          <p:nvPr>
            <p:ph type="pic" sz="quarter" idx="10"/>
          </p:nvPr>
        </p:nvPicPr>
        <p:blipFill>
          <a:blip r:embed="rId2"/>
          <a:srcRect t="3846" b="3846"/>
          <a:stretch>
            <a:fillRect/>
          </a:stretch>
        </p:blipFill>
        <p:spPr>
          <a:prstGeom prst="rect">
            <a:avLst/>
          </a:prstGeom>
        </p:spPr>
      </p:pic>
      <p:pic>
        <p:nvPicPr>
          <p:cNvPr id="27" name="Picture Placeholder 26">
            <a:extLst>
              <a:ext uri="{FF2B5EF4-FFF2-40B4-BE49-F238E27FC236}">
                <a16:creationId xmlns:a16="http://schemas.microsoft.com/office/drawing/2014/main" id="{E5B6551F-FA08-37F3-98E8-B8C778445328}"/>
              </a:ext>
            </a:extLst>
          </p:cNvPr>
          <p:cNvPicPr>
            <a:picLocks noGrp="1" noChangeAspect="1"/>
          </p:cNvPicPr>
          <p:nvPr>
            <p:ph type="pic" sz="quarter" idx="12"/>
          </p:nvPr>
        </p:nvPicPr>
        <p:blipFill>
          <a:blip>
            <a:extLst>
              <a:ext uri="{96DAC541-7B7A-43D3-8B79-37D633B846F1}">
                <asvg:svgBlip xmlns:asvg="http://schemas.microsoft.com/office/drawing/2016/SVG/main" r:embed="rId3"/>
              </a:ext>
            </a:extLst>
          </a:blip>
          <a:srcRect l="5668" r="5668"/>
          <a:stretch/>
        </p:blipFill>
        <p:spPr>
          <a:xfrm>
            <a:off x="7123112" y="293885"/>
            <a:ext cx="2306638" cy="477837"/>
          </a:xfrm>
        </p:spPr>
      </p:pic>
      <p:sp>
        <p:nvSpPr>
          <p:cNvPr id="6" name="Text Placeholder 5">
            <a:extLst>
              <a:ext uri="{FF2B5EF4-FFF2-40B4-BE49-F238E27FC236}">
                <a16:creationId xmlns:a16="http://schemas.microsoft.com/office/drawing/2014/main" id="{E1D79C13-7025-E645-5DC8-A03EF2A4FCF1}"/>
              </a:ext>
            </a:extLst>
          </p:cNvPr>
          <p:cNvSpPr>
            <a:spLocks noGrp="1"/>
          </p:cNvSpPr>
          <p:nvPr>
            <p:ph type="body" sz="quarter" idx="14"/>
          </p:nvPr>
        </p:nvSpPr>
        <p:spPr/>
        <p:txBody>
          <a:bodyPr/>
          <a:lstStyle/>
          <a:p>
            <a:endParaRPr lang="en-HK"/>
          </a:p>
        </p:txBody>
      </p:sp>
      <p:pic>
        <p:nvPicPr>
          <p:cNvPr id="10" name="Picture Placeholder 9" descr="A black and red text&#10;&#10;AI-generated content may be incorrect.">
            <a:extLst>
              <a:ext uri="{FF2B5EF4-FFF2-40B4-BE49-F238E27FC236}">
                <a16:creationId xmlns:a16="http://schemas.microsoft.com/office/drawing/2014/main" id="{89F0B762-9320-43F9-8CD3-62A113907118}"/>
              </a:ext>
            </a:extLst>
          </p:cNvPr>
          <p:cNvPicPr>
            <a:picLocks noGrp="1" noChangeAspect="1"/>
          </p:cNvPicPr>
          <p:nvPr>
            <p:ph type="pic" sz="quarter" idx="17"/>
          </p:nvPr>
        </p:nvPicPr>
        <p:blipFill>
          <a:blip r:embed="rId4"/>
          <a:srcRect l="104" r="104"/>
          <a:stretch/>
        </p:blipFill>
        <p:spPr>
          <a:xfrm>
            <a:off x="3749150" y="6190314"/>
            <a:ext cx="2407700" cy="401482"/>
          </a:xfrm>
        </p:spPr>
      </p:pic>
      <p:sp>
        <p:nvSpPr>
          <p:cNvPr id="3" name="Text Placeholder 2">
            <a:extLst>
              <a:ext uri="{FF2B5EF4-FFF2-40B4-BE49-F238E27FC236}">
                <a16:creationId xmlns:a16="http://schemas.microsoft.com/office/drawing/2014/main" id="{6278BB44-FBD5-1B26-2A2C-BF1388C725BB}"/>
              </a:ext>
            </a:extLst>
          </p:cNvPr>
          <p:cNvSpPr>
            <a:spLocks noGrp="1"/>
          </p:cNvSpPr>
          <p:nvPr>
            <p:ph type="body" sz="quarter" idx="11"/>
          </p:nvPr>
        </p:nvSpPr>
        <p:spPr/>
        <p:txBody>
          <a:bodyPr/>
          <a:lstStyle/>
          <a:p>
            <a:endParaRPr lang="en-US" dirty="0"/>
          </a:p>
        </p:txBody>
      </p:sp>
      <p:pic>
        <p:nvPicPr>
          <p:cNvPr id="9" name="Picture 8">
            <a:extLst>
              <a:ext uri="{FF2B5EF4-FFF2-40B4-BE49-F238E27FC236}">
                <a16:creationId xmlns:a16="http://schemas.microsoft.com/office/drawing/2014/main" id="{6DFC0F22-9D65-EEED-B348-1DACF54C6075}"/>
              </a:ext>
            </a:extLst>
          </p:cNvPr>
          <p:cNvPicPr>
            <a:picLocks noChangeAspect="1"/>
          </p:cNvPicPr>
          <p:nvPr/>
        </p:nvPicPr>
        <p:blipFill>
          <a:blip r:embed="rId5"/>
          <a:stretch>
            <a:fillRect/>
          </a:stretch>
        </p:blipFill>
        <p:spPr>
          <a:xfrm>
            <a:off x="-928099" y="-131239"/>
            <a:ext cx="3433189" cy="925574"/>
          </a:xfrm>
          <a:prstGeom prst="rect">
            <a:avLst/>
          </a:prstGeom>
        </p:spPr>
      </p:pic>
    </p:spTree>
    <p:extLst>
      <p:ext uri="{BB962C8B-B14F-4D97-AF65-F5344CB8AC3E}">
        <p14:creationId xmlns:p14="http://schemas.microsoft.com/office/powerpoint/2010/main" val="152067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Placeholder 26">
            <a:extLst>
              <a:ext uri="{FF2B5EF4-FFF2-40B4-BE49-F238E27FC236}">
                <a16:creationId xmlns:a16="http://schemas.microsoft.com/office/drawing/2014/main" id="{E5B6551F-FA08-37F3-98E8-B8C778445328}"/>
              </a:ext>
            </a:extLst>
          </p:cNvPr>
          <p:cNvPicPr>
            <a:picLocks noGrp="1" noChangeAspect="1"/>
          </p:cNvPicPr>
          <p:nvPr>
            <p:ph type="pic" sz="quarter" idx="12"/>
          </p:nvPr>
        </p:nvPicPr>
        <p:blipFill rotWithShape="1">
          <a:blip>
            <a:extLst>
              <a:ext uri="{96DAC541-7B7A-43D3-8B79-37D633B846F1}">
                <asvg:svgBlip xmlns:asvg="http://schemas.microsoft.com/office/drawing/2016/SVG/main" r:embed="rId2"/>
              </a:ext>
            </a:extLst>
          </a:blip>
          <a:srcRect l="6476" r="6476"/>
          <a:stretch/>
        </p:blipFill>
        <p:spPr/>
      </p:pic>
      <p:pic>
        <p:nvPicPr>
          <p:cNvPr id="33" name="Picture Placeholder 32">
            <a:extLst>
              <a:ext uri="{FF2B5EF4-FFF2-40B4-BE49-F238E27FC236}">
                <a16:creationId xmlns:a16="http://schemas.microsoft.com/office/drawing/2014/main" id="{2FA740AF-7276-10E5-B3FF-6F31AF988C7E}"/>
              </a:ext>
            </a:extLst>
          </p:cNvPr>
          <p:cNvPicPr>
            <a:picLocks noGrp="1" noChangeAspect="1"/>
          </p:cNvPicPr>
          <p:nvPr>
            <p:ph type="pic" sz="quarter" idx="13"/>
          </p:nvPr>
        </p:nvPicPr>
        <p:blipFill rotWithShape="1">
          <a:blip>
            <a:extLst>
              <a:ext uri="{96DAC541-7B7A-43D3-8B79-37D633B846F1}">
                <asvg:svgBlip xmlns:asvg="http://schemas.microsoft.com/office/drawing/2016/SVG/main" r:embed="rId3"/>
              </a:ext>
            </a:extLst>
          </a:blip>
          <a:srcRect l="66" r="66"/>
          <a:stretch/>
        </p:blipFill>
        <p:spPr/>
      </p:pic>
      <p:sp>
        <p:nvSpPr>
          <p:cNvPr id="3" name="Text Placeholder 2">
            <a:extLst>
              <a:ext uri="{FF2B5EF4-FFF2-40B4-BE49-F238E27FC236}">
                <a16:creationId xmlns:a16="http://schemas.microsoft.com/office/drawing/2014/main" id="{FB60BC84-B22F-1FAC-FEBE-73F361C99373}"/>
              </a:ext>
            </a:extLst>
          </p:cNvPr>
          <p:cNvSpPr>
            <a:spLocks noGrp="1"/>
          </p:cNvSpPr>
          <p:nvPr>
            <p:ph type="body" sz="quarter" idx="11"/>
          </p:nvPr>
        </p:nvSpPr>
        <p:spPr/>
        <p:txBody>
          <a:bodyPr/>
          <a:lstStyle/>
          <a:p>
            <a:endParaRPr lang="en-US" dirty="0"/>
          </a:p>
        </p:txBody>
      </p:sp>
      <p:sp>
        <p:nvSpPr>
          <p:cNvPr id="9" name="Text Placeholder 8">
            <a:extLst>
              <a:ext uri="{FF2B5EF4-FFF2-40B4-BE49-F238E27FC236}">
                <a16:creationId xmlns:a16="http://schemas.microsoft.com/office/drawing/2014/main" id="{F4F4E021-83B1-9F0A-74C3-B5FAA06246C4}"/>
              </a:ext>
            </a:extLst>
          </p:cNvPr>
          <p:cNvSpPr>
            <a:spLocks noGrp="1"/>
          </p:cNvSpPr>
          <p:nvPr>
            <p:ph type="body" sz="quarter" idx="14"/>
          </p:nvPr>
        </p:nvSpPr>
        <p:spPr>
          <a:xfrm>
            <a:off x="-446602" y="6233630"/>
            <a:ext cx="2528421" cy="277906"/>
          </a:xfrm>
        </p:spPr>
        <p:txBody>
          <a:bodyPr/>
          <a:lstStyle/>
          <a:p>
            <a:r>
              <a:rPr lang="en-US" sz="1400" dirty="0"/>
              <a:t>                               - 2021</a:t>
            </a:r>
          </a:p>
        </p:txBody>
      </p:sp>
      <p:sp>
        <p:nvSpPr>
          <p:cNvPr id="4" name="Text Placeholder 8">
            <a:extLst>
              <a:ext uri="{FF2B5EF4-FFF2-40B4-BE49-F238E27FC236}">
                <a16:creationId xmlns:a16="http://schemas.microsoft.com/office/drawing/2014/main" id="{589BEDF1-E807-C177-1A02-C1706ED1BB5B}"/>
              </a:ext>
            </a:extLst>
          </p:cNvPr>
          <p:cNvSpPr txBox="1">
            <a:spLocks/>
          </p:cNvSpPr>
          <p:nvPr/>
        </p:nvSpPr>
        <p:spPr>
          <a:xfrm>
            <a:off x="7059312" y="6206755"/>
            <a:ext cx="2528421" cy="27790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70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90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80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70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70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1800" dirty="0"/>
              <a:t>€1,950,000</a:t>
            </a:r>
          </a:p>
        </p:txBody>
      </p:sp>
      <p:pic>
        <p:nvPicPr>
          <p:cNvPr id="7" name="Picture 6">
            <a:extLst>
              <a:ext uri="{FF2B5EF4-FFF2-40B4-BE49-F238E27FC236}">
                <a16:creationId xmlns:a16="http://schemas.microsoft.com/office/drawing/2014/main" id="{2A3E1BF3-022D-04FE-83F7-C542DAA72AC0}"/>
              </a:ext>
            </a:extLst>
          </p:cNvPr>
          <p:cNvPicPr>
            <a:picLocks noChangeAspect="1"/>
          </p:cNvPicPr>
          <p:nvPr/>
        </p:nvPicPr>
        <p:blipFill>
          <a:blip r:embed="rId4"/>
          <a:stretch>
            <a:fillRect/>
          </a:stretch>
        </p:blipFill>
        <p:spPr>
          <a:xfrm>
            <a:off x="-928099" y="5910747"/>
            <a:ext cx="3433189" cy="925574"/>
          </a:xfrm>
          <a:prstGeom prst="rect">
            <a:avLst/>
          </a:prstGeom>
        </p:spPr>
      </p:pic>
      <p:pic>
        <p:nvPicPr>
          <p:cNvPr id="8" name="Picture Placeholder 7">
            <a:extLst>
              <a:ext uri="{FF2B5EF4-FFF2-40B4-BE49-F238E27FC236}">
                <a16:creationId xmlns:a16="http://schemas.microsoft.com/office/drawing/2014/main" id="{7C13D4C8-CEA0-03C6-D052-6B4CD72C7F99}"/>
              </a:ext>
            </a:extLst>
          </p:cNvPr>
          <p:cNvPicPr>
            <a:picLocks noGrp="1" noChangeAspect="1"/>
          </p:cNvPicPr>
          <p:nvPr>
            <p:ph type="pic" sz="quarter" idx="10"/>
          </p:nvPr>
        </p:nvPicPr>
        <p:blipFill>
          <a:blip r:embed="rId5"/>
          <a:srcRect t="12740" b="12740"/>
          <a:stretch>
            <a:fillRect/>
          </a:stretch>
        </p:blipFill>
        <p:spPr>
          <a:prstGeom prst="rect">
            <a:avLst/>
          </a:prstGeom>
        </p:spPr>
      </p:pic>
    </p:spTree>
    <p:extLst>
      <p:ext uri="{BB962C8B-B14F-4D97-AF65-F5344CB8AC3E}">
        <p14:creationId xmlns:p14="http://schemas.microsoft.com/office/powerpoint/2010/main" val="23665427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 Placeholder 40">
            <a:extLst>
              <a:ext uri="{FF2B5EF4-FFF2-40B4-BE49-F238E27FC236}">
                <a16:creationId xmlns:a16="http://schemas.microsoft.com/office/drawing/2014/main" id="{313D5DD7-835D-9D5F-3E12-F3063BB9D123}"/>
              </a:ext>
            </a:extLst>
          </p:cNvPr>
          <p:cNvSpPr>
            <a:spLocks noGrp="1"/>
          </p:cNvSpPr>
          <p:nvPr>
            <p:ph type="body" sz="quarter" idx="11"/>
          </p:nvPr>
        </p:nvSpPr>
        <p:spPr/>
        <p:txBody>
          <a:bodyPr/>
          <a:lstStyle/>
          <a:p>
            <a:r>
              <a:rPr lang="en-US" dirty="0"/>
              <a:t>Garage</a:t>
            </a:r>
          </a:p>
        </p:txBody>
      </p:sp>
      <p:pic>
        <p:nvPicPr>
          <p:cNvPr id="27" name="Picture Placeholder 26">
            <a:extLst>
              <a:ext uri="{FF2B5EF4-FFF2-40B4-BE49-F238E27FC236}">
                <a16:creationId xmlns:a16="http://schemas.microsoft.com/office/drawing/2014/main" id="{E5B6551F-FA08-37F3-98E8-B8C778445328}"/>
              </a:ext>
            </a:extLst>
          </p:cNvPr>
          <p:cNvPicPr>
            <a:picLocks noGrp="1" noChangeAspect="1"/>
          </p:cNvPicPr>
          <p:nvPr>
            <p:ph type="pic" sz="quarter" idx="12"/>
          </p:nvPr>
        </p:nvPicPr>
        <p:blipFill rotWithShape="1">
          <a:blip>
            <a:extLst>
              <a:ext uri="{96DAC541-7B7A-43D3-8B79-37D633B846F1}">
                <asvg:svgBlip xmlns:asvg="http://schemas.microsoft.com/office/drawing/2016/SVG/main" r:embed="rId2"/>
              </a:ext>
            </a:extLst>
          </a:blip>
          <a:srcRect l="6476" r="6476"/>
          <a:stretch/>
        </p:blipFill>
        <p:spPr/>
      </p:pic>
      <p:pic>
        <p:nvPicPr>
          <p:cNvPr id="33" name="Picture Placeholder 32">
            <a:extLst>
              <a:ext uri="{FF2B5EF4-FFF2-40B4-BE49-F238E27FC236}">
                <a16:creationId xmlns:a16="http://schemas.microsoft.com/office/drawing/2014/main" id="{2FA740AF-7276-10E5-B3FF-6F31AF988C7E}"/>
              </a:ext>
            </a:extLst>
          </p:cNvPr>
          <p:cNvPicPr>
            <a:picLocks noGrp="1" noChangeAspect="1"/>
          </p:cNvPicPr>
          <p:nvPr>
            <p:ph type="pic" sz="quarter" idx="13"/>
          </p:nvPr>
        </p:nvPicPr>
        <p:blipFill rotWithShape="1">
          <a:blip>
            <a:extLst>
              <a:ext uri="{96DAC541-7B7A-43D3-8B79-37D633B846F1}">
                <asvg:svgBlip xmlns:asvg="http://schemas.microsoft.com/office/drawing/2016/SVG/main" r:embed="rId3"/>
              </a:ext>
            </a:extLst>
          </a:blip>
          <a:srcRect l="66" r="66"/>
          <a:stretch/>
        </p:blipFill>
        <p:spPr/>
      </p:pic>
      <p:sp>
        <p:nvSpPr>
          <p:cNvPr id="2" name="Text Placeholder 8">
            <a:extLst>
              <a:ext uri="{FF2B5EF4-FFF2-40B4-BE49-F238E27FC236}">
                <a16:creationId xmlns:a16="http://schemas.microsoft.com/office/drawing/2014/main" id="{FE3EB177-B091-84FE-F5A5-18F3199EE028}"/>
              </a:ext>
            </a:extLst>
          </p:cNvPr>
          <p:cNvSpPr>
            <a:spLocks noGrp="1"/>
          </p:cNvSpPr>
          <p:nvPr>
            <p:ph type="body" sz="quarter" idx="14"/>
          </p:nvPr>
        </p:nvSpPr>
        <p:spPr>
          <a:xfrm>
            <a:off x="-446602" y="6233630"/>
            <a:ext cx="2528421" cy="277906"/>
          </a:xfrm>
        </p:spPr>
        <p:txBody>
          <a:bodyPr/>
          <a:lstStyle/>
          <a:p>
            <a:r>
              <a:rPr lang="en-US" sz="1400" dirty="0"/>
              <a:t>                               - 2021</a:t>
            </a:r>
          </a:p>
        </p:txBody>
      </p:sp>
      <p:pic>
        <p:nvPicPr>
          <p:cNvPr id="5" name="Picture 4">
            <a:extLst>
              <a:ext uri="{FF2B5EF4-FFF2-40B4-BE49-F238E27FC236}">
                <a16:creationId xmlns:a16="http://schemas.microsoft.com/office/drawing/2014/main" id="{01DF6A37-550C-C1D0-1058-DDBD0D1CB9EF}"/>
              </a:ext>
            </a:extLst>
          </p:cNvPr>
          <p:cNvPicPr>
            <a:picLocks noChangeAspect="1"/>
          </p:cNvPicPr>
          <p:nvPr/>
        </p:nvPicPr>
        <p:blipFill>
          <a:blip r:embed="rId4"/>
          <a:stretch>
            <a:fillRect/>
          </a:stretch>
        </p:blipFill>
        <p:spPr>
          <a:xfrm>
            <a:off x="-928099" y="5910747"/>
            <a:ext cx="3433189" cy="925574"/>
          </a:xfrm>
          <a:prstGeom prst="rect">
            <a:avLst/>
          </a:prstGeom>
        </p:spPr>
      </p:pic>
      <p:pic>
        <p:nvPicPr>
          <p:cNvPr id="9" name="Picture Placeholder 8">
            <a:extLst>
              <a:ext uri="{FF2B5EF4-FFF2-40B4-BE49-F238E27FC236}">
                <a16:creationId xmlns:a16="http://schemas.microsoft.com/office/drawing/2014/main" id="{5422E4A3-D6C7-76FC-BB3B-82ABBA8E1E30}"/>
              </a:ext>
            </a:extLst>
          </p:cNvPr>
          <p:cNvPicPr>
            <a:picLocks noGrp="1" noChangeAspect="1"/>
          </p:cNvPicPr>
          <p:nvPr>
            <p:ph type="pic" sz="quarter" idx="10"/>
          </p:nvPr>
        </p:nvPicPr>
        <p:blipFill>
          <a:blip r:embed="rId5"/>
          <a:srcRect t="18878" b="18878"/>
          <a:stretch>
            <a:fillRect/>
          </a:stretch>
        </p:blipFill>
        <p:spPr>
          <a:prstGeom prst="rect">
            <a:avLst/>
          </a:prstGeom>
        </p:spPr>
      </p:pic>
      <p:pic>
        <p:nvPicPr>
          <p:cNvPr id="11" name="Picture Placeholder 10">
            <a:extLst>
              <a:ext uri="{FF2B5EF4-FFF2-40B4-BE49-F238E27FC236}">
                <a16:creationId xmlns:a16="http://schemas.microsoft.com/office/drawing/2014/main" id="{00A4A583-E4B5-5E31-4967-0833A385DE4B}"/>
              </a:ext>
            </a:extLst>
          </p:cNvPr>
          <p:cNvPicPr>
            <a:picLocks noGrp="1" noChangeAspect="1"/>
          </p:cNvPicPr>
          <p:nvPr>
            <p:ph type="pic" sz="quarter" idx="15"/>
          </p:nvPr>
        </p:nvPicPr>
        <p:blipFill>
          <a:blip r:embed="rId6"/>
          <a:srcRect t="10439" b="10439"/>
          <a:stretch>
            <a:fillRect/>
          </a:stretch>
        </p:blipFill>
        <p:spPr>
          <a:prstGeom prst="rect">
            <a:avLst/>
          </a:prstGeom>
        </p:spPr>
      </p:pic>
    </p:spTree>
    <p:extLst>
      <p:ext uri="{BB962C8B-B14F-4D97-AF65-F5344CB8AC3E}">
        <p14:creationId xmlns:p14="http://schemas.microsoft.com/office/powerpoint/2010/main" val="3506710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 Placeholder 40">
            <a:extLst>
              <a:ext uri="{FF2B5EF4-FFF2-40B4-BE49-F238E27FC236}">
                <a16:creationId xmlns:a16="http://schemas.microsoft.com/office/drawing/2014/main" id="{313D5DD7-835D-9D5F-3E12-F3063BB9D123}"/>
              </a:ext>
            </a:extLst>
          </p:cNvPr>
          <p:cNvSpPr>
            <a:spLocks noGrp="1"/>
          </p:cNvSpPr>
          <p:nvPr>
            <p:ph type="body" sz="quarter" idx="11"/>
          </p:nvPr>
        </p:nvSpPr>
        <p:spPr>
          <a:xfrm>
            <a:off x="363631" y="192595"/>
            <a:ext cx="2528421" cy="277906"/>
          </a:xfrm>
        </p:spPr>
        <p:txBody>
          <a:bodyPr/>
          <a:lstStyle/>
          <a:p>
            <a:r>
              <a:rPr lang="en-US" dirty="0"/>
              <a:t>Cockpit</a:t>
            </a:r>
          </a:p>
        </p:txBody>
      </p:sp>
      <p:pic>
        <p:nvPicPr>
          <p:cNvPr id="27" name="Picture Placeholder 26">
            <a:extLst>
              <a:ext uri="{FF2B5EF4-FFF2-40B4-BE49-F238E27FC236}">
                <a16:creationId xmlns:a16="http://schemas.microsoft.com/office/drawing/2014/main" id="{E5B6551F-FA08-37F3-98E8-B8C778445328}"/>
              </a:ext>
            </a:extLst>
          </p:cNvPr>
          <p:cNvPicPr>
            <a:picLocks noGrp="1" noChangeAspect="1"/>
          </p:cNvPicPr>
          <p:nvPr>
            <p:ph type="pic" sz="quarter" idx="12"/>
          </p:nvPr>
        </p:nvPicPr>
        <p:blipFill rotWithShape="1">
          <a:blip>
            <a:extLst>
              <a:ext uri="{96DAC541-7B7A-43D3-8B79-37D633B846F1}">
                <asvg:svgBlip xmlns:asvg="http://schemas.microsoft.com/office/drawing/2016/SVG/main" r:embed="rId2"/>
              </a:ext>
            </a:extLst>
          </a:blip>
          <a:srcRect l="5668" r="5668"/>
          <a:stretch/>
        </p:blipFill>
        <p:spPr>
          <a:xfrm>
            <a:off x="7208172" y="192595"/>
            <a:ext cx="2306638" cy="477837"/>
          </a:xfrm>
        </p:spPr>
      </p:pic>
      <p:pic>
        <p:nvPicPr>
          <p:cNvPr id="33" name="Picture Placeholder 32">
            <a:extLst>
              <a:ext uri="{FF2B5EF4-FFF2-40B4-BE49-F238E27FC236}">
                <a16:creationId xmlns:a16="http://schemas.microsoft.com/office/drawing/2014/main" id="{2FA740AF-7276-10E5-B3FF-6F31AF988C7E}"/>
              </a:ext>
            </a:extLst>
          </p:cNvPr>
          <p:cNvPicPr>
            <a:picLocks noGrp="1" noChangeAspect="1"/>
          </p:cNvPicPr>
          <p:nvPr>
            <p:ph type="pic" sz="quarter" idx="13"/>
          </p:nvPr>
        </p:nvPicPr>
        <p:blipFill>
          <a:blip r:embed="rId3"/>
          <a:srcRect l="104" r="104"/>
          <a:stretch/>
        </p:blipFill>
        <p:spPr>
          <a:xfrm>
            <a:off x="3749150" y="6210987"/>
            <a:ext cx="2407700" cy="401482"/>
          </a:xfrm>
        </p:spPr>
      </p:pic>
      <p:sp>
        <p:nvSpPr>
          <p:cNvPr id="2" name="Text Placeholder 8">
            <a:extLst>
              <a:ext uri="{FF2B5EF4-FFF2-40B4-BE49-F238E27FC236}">
                <a16:creationId xmlns:a16="http://schemas.microsoft.com/office/drawing/2014/main" id="{75759A89-96E4-EB5D-2035-95767E1AD839}"/>
              </a:ext>
            </a:extLst>
          </p:cNvPr>
          <p:cNvSpPr>
            <a:spLocks noGrp="1"/>
          </p:cNvSpPr>
          <p:nvPr>
            <p:ph type="body" sz="quarter" idx="14"/>
          </p:nvPr>
        </p:nvSpPr>
        <p:spPr>
          <a:xfrm>
            <a:off x="-446602" y="6233630"/>
            <a:ext cx="2528421" cy="277906"/>
          </a:xfrm>
        </p:spPr>
        <p:txBody>
          <a:bodyPr/>
          <a:lstStyle/>
          <a:p>
            <a:r>
              <a:rPr lang="en-US" sz="1400" dirty="0"/>
              <a:t>                               - 2021</a:t>
            </a:r>
          </a:p>
        </p:txBody>
      </p:sp>
      <p:pic>
        <p:nvPicPr>
          <p:cNvPr id="4" name="Picture 3">
            <a:extLst>
              <a:ext uri="{FF2B5EF4-FFF2-40B4-BE49-F238E27FC236}">
                <a16:creationId xmlns:a16="http://schemas.microsoft.com/office/drawing/2014/main" id="{9229122E-42D8-4249-CFDC-6BEADC8EE10C}"/>
              </a:ext>
            </a:extLst>
          </p:cNvPr>
          <p:cNvPicPr>
            <a:picLocks noChangeAspect="1"/>
          </p:cNvPicPr>
          <p:nvPr/>
        </p:nvPicPr>
        <p:blipFill>
          <a:blip r:embed="rId4"/>
          <a:stretch>
            <a:fillRect/>
          </a:stretch>
        </p:blipFill>
        <p:spPr>
          <a:xfrm>
            <a:off x="-928099" y="5910747"/>
            <a:ext cx="3433189" cy="925574"/>
          </a:xfrm>
          <a:prstGeom prst="rect">
            <a:avLst/>
          </a:prstGeom>
        </p:spPr>
      </p:pic>
      <p:pic>
        <p:nvPicPr>
          <p:cNvPr id="7" name="Picture Placeholder 6">
            <a:extLst>
              <a:ext uri="{FF2B5EF4-FFF2-40B4-BE49-F238E27FC236}">
                <a16:creationId xmlns:a16="http://schemas.microsoft.com/office/drawing/2014/main" id="{5F66D01F-6434-9AFA-CD2D-2F7C43698881}"/>
              </a:ext>
            </a:extLst>
          </p:cNvPr>
          <p:cNvPicPr>
            <a:picLocks noGrp="1" noChangeAspect="1"/>
          </p:cNvPicPr>
          <p:nvPr>
            <p:ph type="pic" sz="quarter" idx="10"/>
          </p:nvPr>
        </p:nvPicPr>
        <p:blipFill>
          <a:blip r:embed="rId5"/>
          <a:srcRect t="6602" b="6602"/>
          <a:stretch>
            <a:fillRect/>
          </a:stretch>
        </p:blipFill>
        <p:spPr>
          <a:prstGeom prst="rect">
            <a:avLst/>
          </a:prstGeom>
        </p:spPr>
      </p:pic>
    </p:spTree>
    <p:extLst>
      <p:ext uri="{BB962C8B-B14F-4D97-AF65-F5344CB8AC3E}">
        <p14:creationId xmlns:p14="http://schemas.microsoft.com/office/powerpoint/2010/main" val="6267868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3C2176-DE8E-DBA7-7E36-0F59CBBAF5DE}"/>
            </a:ext>
          </a:extLst>
        </p:cNvPr>
        <p:cNvGrpSpPr/>
        <p:nvPr/>
      </p:nvGrpSpPr>
      <p:grpSpPr>
        <a:xfrm>
          <a:off x="0" y="0"/>
          <a:ext cx="0" cy="0"/>
          <a:chOff x="0" y="0"/>
          <a:chExt cx="0" cy="0"/>
        </a:xfrm>
      </p:grpSpPr>
      <p:sp>
        <p:nvSpPr>
          <p:cNvPr id="41" name="Text Placeholder 40">
            <a:extLst>
              <a:ext uri="{FF2B5EF4-FFF2-40B4-BE49-F238E27FC236}">
                <a16:creationId xmlns:a16="http://schemas.microsoft.com/office/drawing/2014/main" id="{626428A8-6962-BCA0-DC62-14DD10937FE3}"/>
              </a:ext>
            </a:extLst>
          </p:cNvPr>
          <p:cNvSpPr>
            <a:spLocks noGrp="1"/>
          </p:cNvSpPr>
          <p:nvPr>
            <p:ph type="body" sz="quarter" idx="11"/>
          </p:nvPr>
        </p:nvSpPr>
        <p:spPr/>
        <p:txBody>
          <a:bodyPr/>
          <a:lstStyle/>
          <a:p>
            <a:r>
              <a:rPr lang="en-US" dirty="0"/>
              <a:t>Cockpit</a:t>
            </a:r>
          </a:p>
        </p:txBody>
      </p:sp>
      <p:pic>
        <p:nvPicPr>
          <p:cNvPr id="27" name="Picture Placeholder 26">
            <a:extLst>
              <a:ext uri="{FF2B5EF4-FFF2-40B4-BE49-F238E27FC236}">
                <a16:creationId xmlns:a16="http://schemas.microsoft.com/office/drawing/2014/main" id="{A47D5BB5-A454-BAA8-E6EF-B6A63229CC89}"/>
              </a:ext>
            </a:extLst>
          </p:cNvPr>
          <p:cNvPicPr>
            <a:picLocks noGrp="1" noChangeAspect="1"/>
          </p:cNvPicPr>
          <p:nvPr>
            <p:ph type="pic" sz="quarter" idx="12"/>
          </p:nvPr>
        </p:nvPicPr>
        <p:blipFill rotWithShape="1">
          <a:blip>
            <a:extLst>
              <a:ext uri="{96DAC541-7B7A-43D3-8B79-37D633B846F1}">
                <asvg:svgBlip xmlns:asvg="http://schemas.microsoft.com/office/drawing/2016/SVG/main" r:embed="rId2"/>
              </a:ext>
            </a:extLst>
          </a:blip>
          <a:srcRect l="6476" r="6476"/>
          <a:stretch/>
        </p:blipFill>
        <p:spPr/>
      </p:pic>
      <p:pic>
        <p:nvPicPr>
          <p:cNvPr id="33" name="Picture Placeholder 32">
            <a:extLst>
              <a:ext uri="{FF2B5EF4-FFF2-40B4-BE49-F238E27FC236}">
                <a16:creationId xmlns:a16="http://schemas.microsoft.com/office/drawing/2014/main" id="{D4970A93-9693-085A-7515-61A2F33692AE}"/>
              </a:ext>
            </a:extLst>
          </p:cNvPr>
          <p:cNvPicPr>
            <a:picLocks noGrp="1" noChangeAspect="1"/>
          </p:cNvPicPr>
          <p:nvPr>
            <p:ph type="pic" sz="quarter" idx="13"/>
          </p:nvPr>
        </p:nvPicPr>
        <p:blipFill rotWithShape="1">
          <a:blip>
            <a:extLst>
              <a:ext uri="{96DAC541-7B7A-43D3-8B79-37D633B846F1}">
                <asvg:svgBlip xmlns:asvg="http://schemas.microsoft.com/office/drawing/2016/SVG/main" r:embed="rId3"/>
              </a:ext>
            </a:extLst>
          </a:blip>
          <a:srcRect l="66" r="66"/>
          <a:stretch/>
        </p:blipFill>
        <p:spPr/>
      </p:pic>
      <p:sp>
        <p:nvSpPr>
          <p:cNvPr id="2" name="Text Placeholder 8">
            <a:extLst>
              <a:ext uri="{FF2B5EF4-FFF2-40B4-BE49-F238E27FC236}">
                <a16:creationId xmlns:a16="http://schemas.microsoft.com/office/drawing/2014/main" id="{02B5E0A6-6F7D-A118-1AB8-A70F6FE31BEA}"/>
              </a:ext>
            </a:extLst>
          </p:cNvPr>
          <p:cNvSpPr>
            <a:spLocks noGrp="1"/>
          </p:cNvSpPr>
          <p:nvPr>
            <p:ph type="body" sz="quarter" idx="14"/>
          </p:nvPr>
        </p:nvSpPr>
        <p:spPr>
          <a:xfrm>
            <a:off x="-446602" y="6233630"/>
            <a:ext cx="2528421" cy="277906"/>
          </a:xfrm>
        </p:spPr>
        <p:txBody>
          <a:bodyPr/>
          <a:lstStyle/>
          <a:p>
            <a:r>
              <a:rPr lang="en-US" sz="1400" dirty="0"/>
              <a:t>                               - 2021</a:t>
            </a:r>
          </a:p>
        </p:txBody>
      </p:sp>
      <p:pic>
        <p:nvPicPr>
          <p:cNvPr id="5" name="Picture 4">
            <a:extLst>
              <a:ext uri="{FF2B5EF4-FFF2-40B4-BE49-F238E27FC236}">
                <a16:creationId xmlns:a16="http://schemas.microsoft.com/office/drawing/2014/main" id="{F982BB36-9A9A-10FA-981D-DDCE51FC8797}"/>
              </a:ext>
            </a:extLst>
          </p:cNvPr>
          <p:cNvPicPr>
            <a:picLocks noChangeAspect="1"/>
          </p:cNvPicPr>
          <p:nvPr/>
        </p:nvPicPr>
        <p:blipFill>
          <a:blip r:embed="rId4"/>
          <a:stretch>
            <a:fillRect/>
          </a:stretch>
        </p:blipFill>
        <p:spPr>
          <a:xfrm>
            <a:off x="-928099" y="5910747"/>
            <a:ext cx="3433189" cy="925574"/>
          </a:xfrm>
          <a:prstGeom prst="rect">
            <a:avLst/>
          </a:prstGeom>
        </p:spPr>
      </p:pic>
      <p:pic>
        <p:nvPicPr>
          <p:cNvPr id="10" name="Picture Placeholder 9">
            <a:extLst>
              <a:ext uri="{FF2B5EF4-FFF2-40B4-BE49-F238E27FC236}">
                <a16:creationId xmlns:a16="http://schemas.microsoft.com/office/drawing/2014/main" id="{C31C464C-F0F0-037C-CA3E-7DEAC39139F8}"/>
              </a:ext>
            </a:extLst>
          </p:cNvPr>
          <p:cNvPicPr>
            <a:picLocks noGrp="1" noChangeAspect="1"/>
          </p:cNvPicPr>
          <p:nvPr>
            <p:ph type="pic" sz="quarter" idx="10"/>
          </p:nvPr>
        </p:nvPicPr>
        <p:blipFill>
          <a:blip r:embed="rId5"/>
          <a:srcRect t="18878" b="18878"/>
          <a:stretch>
            <a:fillRect/>
          </a:stretch>
        </p:blipFill>
        <p:spPr>
          <a:prstGeom prst="rect">
            <a:avLst/>
          </a:prstGeom>
        </p:spPr>
      </p:pic>
      <p:pic>
        <p:nvPicPr>
          <p:cNvPr id="13" name="Picture Placeholder 12">
            <a:extLst>
              <a:ext uri="{FF2B5EF4-FFF2-40B4-BE49-F238E27FC236}">
                <a16:creationId xmlns:a16="http://schemas.microsoft.com/office/drawing/2014/main" id="{36BB6F75-B13D-E1D7-E554-B7125A078513}"/>
              </a:ext>
            </a:extLst>
          </p:cNvPr>
          <p:cNvPicPr>
            <a:picLocks noGrp="1" noChangeAspect="1"/>
          </p:cNvPicPr>
          <p:nvPr>
            <p:ph type="pic" sz="quarter" idx="15"/>
          </p:nvPr>
        </p:nvPicPr>
        <p:blipFill>
          <a:blip r:embed="rId6"/>
          <a:srcRect t="10439" b="10439"/>
          <a:stretch>
            <a:fillRect/>
          </a:stretch>
        </p:blipFill>
        <p:spPr>
          <a:prstGeom prst="rect">
            <a:avLst/>
          </a:prstGeom>
        </p:spPr>
      </p:pic>
    </p:spTree>
    <p:extLst>
      <p:ext uri="{BB962C8B-B14F-4D97-AF65-F5344CB8AC3E}">
        <p14:creationId xmlns:p14="http://schemas.microsoft.com/office/powerpoint/2010/main" val="1676559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 Placeholder 40">
            <a:extLst>
              <a:ext uri="{FF2B5EF4-FFF2-40B4-BE49-F238E27FC236}">
                <a16:creationId xmlns:a16="http://schemas.microsoft.com/office/drawing/2014/main" id="{313D5DD7-835D-9D5F-3E12-F3063BB9D123}"/>
              </a:ext>
            </a:extLst>
          </p:cNvPr>
          <p:cNvSpPr>
            <a:spLocks noGrp="1"/>
          </p:cNvSpPr>
          <p:nvPr>
            <p:ph type="body" sz="quarter" idx="11"/>
          </p:nvPr>
        </p:nvSpPr>
        <p:spPr/>
        <p:txBody>
          <a:bodyPr/>
          <a:lstStyle/>
          <a:p>
            <a:r>
              <a:rPr lang="en-US" dirty="0"/>
              <a:t>Saloon &amp; Dinette</a:t>
            </a:r>
          </a:p>
        </p:txBody>
      </p:sp>
      <p:pic>
        <p:nvPicPr>
          <p:cNvPr id="27" name="Picture Placeholder 26">
            <a:extLst>
              <a:ext uri="{FF2B5EF4-FFF2-40B4-BE49-F238E27FC236}">
                <a16:creationId xmlns:a16="http://schemas.microsoft.com/office/drawing/2014/main" id="{E5B6551F-FA08-37F3-98E8-B8C778445328}"/>
              </a:ext>
            </a:extLst>
          </p:cNvPr>
          <p:cNvPicPr>
            <a:picLocks noGrp="1" noChangeAspect="1"/>
          </p:cNvPicPr>
          <p:nvPr>
            <p:ph type="pic" sz="quarter" idx="12"/>
          </p:nvPr>
        </p:nvPicPr>
        <p:blipFill rotWithShape="1">
          <a:blip>
            <a:extLst>
              <a:ext uri="{96DAC541-7B7A-43D3-8B79-37D633B846F1}">
                <asvg:svgBlip xmlns:asvg="http://schemas.microsoft.com/office/drawing/2016/SVG/main" r:embed="rId2"/>
              </a:ext>
            </a:extLst>
          </a:blip>
          <a:srcRect l="6476" r="6476"/>
          <a:stretch/>
        </p:blipFill>
        <p:spPr/>
      </p:pic>
      <p:pic>
        <p:nvPicPr>
          <p:cNvPr id="33" name="Picture Placeholder 32">
            <a:extLst>
              <a:ext uri="{FF2B5EF4-FFF2-40B4-BE49-F238E27FC236}">
                <a16:creationId xmlns:a16="http://schemas.microsoft.com/office/drawing/2014/main" id="{2FA740AF-7276-10E5-B3FF-6F31AF988C7E}"/>
              </a:ext>
            </a:extLst>
          </p:cNvPr>
          <p:cNvPicPr>
            <a:picLocks noGrp="1" noChangeAspect="1"/>
          </p:cNvPicPr>
          <p:nvPr>
            <p:ph type="pic" sz="quarter" idx="13"/>
          </p:nvPr>
        </p:nvPicPr>
        <p:blipFill rotWithShape="1">
          <a:blip>
            <a:extLst>
              <a:ext uri="{96DAC541-7B7A-43D3-8B79-37D633B846F1}">
                <asvg:svgBlip xmlns:asvg="http://schemas.microsoft.com/office/drawing/2016/SVG/main" r:embed="rId3"/>
              </a:ext>
            </a:extLst>
          </a:blip>
          <a:srcRect l="66" r="66"/>
          <a:stretch/>
        </p:blipFill>
        <p:spPr/>
      </p:pic>
      <p:sp>
        <p:nvSpPr>
          <p:cNvPr id="2" name="Text Placeholder 8">
            <a:extLst>
              <a:ext uri="{FF2B5EF4-FFF2-40B4-BE49-F238E27FC236}">
                <a16:creationId xmlns:a16="http://schemas.microsoft.com/office/drawing/2014/main" id="{A993C708-FA7D-CAAD-3940-423E2F5A2A83}"/>
              </a:ext>
            </a:extLst>
          </p:cNvPr>
          <p:cNvSpPr>
            <a:spLocks noGrp="1"/>
          </p:cNvSpPr>
          <p:nvPr>
            <p:ph type="body" sz="quarter" idx="14"/>
          </p:nvPr>
        </p:nvSpPr>
        <p:spPr>
          <a:xfrm>
            <a:off x="-446602" y="6233630"/>
            <a:ext cx="2528421" cy="277906"/>
          </a:xfrm>
        </p:spPr>
        <p:txBody>
          <a:bodyPr/>
          <a:lstStyle/>
          <a:p>
            <a:r>
              <a:rPr lang="en-US" sz="1400" dirty="0"/>
              <a:t>                               - 2021</a:t>
            </a:r>
          </a:p>
        </p:txBody>
      </p:sp>
      <p:pic>
        <p:nvPicPr>
          <p:cNvPr id="5" name="Picture 4">
            <a:extLst>
              <a:ext uri="{FF2B5EF4-FFF2-40B4-BE49-F238E27FC236}">
                <a16:creationId xmlns:a16="http://schemas.microsoft.com/office/drawing/2014/main" id="{13F64C21-49E9-54A0-3DE5-A29D04F0506E}"/>
              </a:ext>
            </a:extLst>
          </p:cNvPr>
          <p:cNvPicPr>
            <a:picLocks noChangeAspect="1"/>
          </p:cNvPicPr>
          <p:nvPr/>
        </p:nvPicPr>
        <p:blipFill>
          <a:blip r:embed="rId4"/>
          <a:stretch>
            <a:fillRect/>
          </a:stretch>
        </p:blipFill>
        <p:spPr>
          <a:xfrm>
            <a:off x="-928099" y="5910747"/>
            <a:ext cx="3433189" cy="925574"/>
          </a:xfrm>
          <a:prstGeom prst="rect">
            <a:avLst/>
          </a:prstGeom>
        </p:spPr>
      </p:pic>
      <p:pic>
        <p:nvPicPr>
          <p:cNvPr id="9" name="Picture Placeholder 8">
            <a:extLst>
              <a:ext uri="{FF2B5EF4-FFF2-40B4-BE49-F238E27FC236}">
                <a16:creationId xmlns:a16="http://schemas.microsoft.com/office/drawing/2014/main" id="{3018DDA2-2DDD-599F-921C-C33036DB4A61}"/>
              </a:ext>
            </a:extLst>
          </p:cNvPr>
          <p:cNvPicPr>
            <a:picLocks noGrp="1" noChangeAspect="1"/>
          </p:cNvPicPr>
          <p:nvPr>
            <p:ph type="pic" sz="quarter" idx="10"/>
          </p:nvPr>
        </p:nvPicPr>
        <p:blipFill>
          <a:blip r:embed="rId5"/>
          <a:srcRect t="18878" b="18878"/>
          <a:stretch>
            <a:fillRect/>
          </a:stretch>
        </p:blipFill>
        <p:spPr>
          <a:prstGeom prst="rect">
            <a:avLst/>
          </a:prstGeom>
        </p:spPr>
      </p:pic>
      <p:pic>
        <p:nvPicPr>
          <p:cNvPr id="11" name="Picture Placeholder 10">
            <a:extLst>
              <a:ext uri="{FF2B5EF4-FFF2-40B4-BE49-F238E27FC236}">
                <a16:creationId xmlns:a16="http://schemas.microsoft.com/office/drawing/2014/main" id="{2D90261B-D9EF-4852-A738-270676F29B78}"/>
              </a:ext>
            </a:extLst>
          </p:cNvPr>
          <p:cNvPicPr>
            <a:picLocks noGrp="1" noChangeAspect="1"/>
          </p:cNvPicPr>
          <p:nvPr>
            <p:ph type="pic" sz="quarter" idx="15"/>
          </p:nvPr>
        </p:nvPicPr>
        <p:blipFill>
          <a:blip r:embed="rId6"/>
          <a:srcRect t="10439" b="10439"/>
          <a:stretch>
            <a:fillRect/>
          </a:stretch>
        </p:blipFill>
        <p:spPr>
          <a:prstGeom prst="rect">
            <a:avLst/>
          </a:prstGeom>
        </p:spPr>
      </p:pic>
    </p:spTree>
    <p:extLst>
      <p:ext uri="{BB962C8B-B14F-4D97-AF65-F5344CB8AC3E}">
        <p14:creationId xmlns:p14="http://schemas.microsoft.com/office/powerpoint/2010/main" val="29651403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 Placeholder 40">
            <a:extLst>
              <a:ext uri="{FF2B5EF4-FFF2-40B4-BE49-F238E27FC236}">
                <a16:creationId xmlns:a16="http://schemas.microsoft.com/office/drawing/2014/main" id="{313D5DD7-835D-9D5F-3E12-F3063BB9D123}"/>
              </a:ext>
            </a:extLst>
          </p:cNvPr>
          <p:cNvSpPr>
            <a:spLocks noGrp="1"/>
          </p:cNvSpPr>
          <p:nvPr>
            <p:ph type="body" sz="quarter" idx="11"/>
          </p:nvPr>
        </p:nvSpPr>
        <p:spPr>
          <a:xfrm>
            <a:off x="363631" y="192595"/>
            <a:ext cx="2528421" cy="277906"/>
          </a:xfrm>
        </p:spPr>
        <p:txBody>
          <a:bodyPr/>
          <a:lstStyle/>
          <a:p>
            <a:r>
              <a:rPr lang="en-US" dirty="0"/>
              <a:t>Galley</a:t>
            </a:r>
          </a:p>
        </p:txBody>
      </p:sp>
      <p:pic>
        <p:nvPicPr>
          <p:cNvPr id="27" name="Picture Placeholder 26">
            <a:extLst>
              <a:ext uri="{FF2B5EF4-FFF2-40B4-BE49-F238E27FC236}">
                <a16:creationId xmlns:a16="http://schemas.microsoft.com/office/drawing/2014/main" id="{E5B6551F-FA08-37F3-98E8-B8C778445328}"/>
              </a:ext>
            </a:extLst>
          </p:cNvPr>
          <p:cNvPicPr>
            <a:picLocks noGrp="1" noChangeAspect="1"/>
          </p:cNvPicPr>
          <p:nvPr>
            <p:ph type="pic" sz="quarter" idx="12"/>
          </p:nvPr>
        </p:nvPicPr>
        <p:blipFill rotWithShape="1">
          <a:blip>
            <a:extLst>
              <a:ext uri="{96DAC541-7B7A-43D3-8B79-37D633B846F1}">
                <asvg:svgBlip xmlns:asvg="http://schemas.microsoft.com/office/drawing/2016/SVG/main" r:embed="rId2"/>
              </a:ext>
            </a:extLst>
          </a:blip>
          <a:srcRect l="5668" r="5668"/>
          <a:stretch/>
        </p:blipFill>
        <p:spPr>
          <a:xfrm>
            <a:off x="7208172" y="192595"/>
            <a:ext cx="2306638" cy="477837"/>
          </a:xfrm>
        </p:spPr>
      </p:pic>
      <p:pic>
        <p:nvPicPr>
          <p:cNvPr id="33" name="Picture Placeholder 32">
            <a:extLst>
              <a:ext uri="{FF2B5EF4-FFF2-40B4-BE49-F238E27FC236}">
                <a16:creationId xmlns:a16="http://schemas.microsoft.com/office/drawing/2014/main" id="{2FA740AF-7276-10E5-B3FF-6F31AF988C7E}"/>
              </a:ext>
            </a:extLst>
          </p:cNvPr>
          <p:cNvPicPr>
            <a:picLocks noGrp="1" noChangeAspect="1"/>
          </p:cNvPicPr>
          <p:nvPr>
            <p:ph type="pic" sz="quarter" idx="13"/>
          </p:nvPr>
        </p:nvPicPr>
        <p:blipFill>
          <a:blip r:embed="rId3"/>
          <a:srcRect l="104" r="104"/>
          <a:stretch/>
        </p:blipFill>
        <p:spPr>
          <a:xfrm>
            <a:off x="3749150" y="6210987"/>
            <a:ext cx="2407700" cy="401482"/>
          </a:xfrm>
        </p:spPr>
      </p:pic>
      <p:sp>
        <p:nvSpPr>
          <p:cNvPr id="2" name="Text Placeholder 8">
            <a:extLst>
              <a:ext uri="{FF2B5EF4-FFF2-40B4-BE49-F238E27FC236}">
                <a16:creationId xmlns:a16="http://schemas.microsoft.com/office/drawing/2014/main" id="{A22FD2E6-BA76-63DB-F694-565FA4AE1435}"/>
              </a:ext>
            </a:extLst>
          </p:cNvPr>
          <p:cNvSpPr>
            <a:spLocks noGrp="1"/>
          </p:cNvSpPr>
          <p:nvPr>
            <p:ph type="body" sz="quarter" idx="14"/>
          </p:nvPr>
        </p:nvSpPr>
        <p:spPr>
          <a:xfrm>
            <a:off x="-446602" y="6233630"/>
            <a:ext cx="2528421" cy="277906"/>
          </a:xfrm>
        </p:spPr>
        <p:txBody>
          <a:bodyPr/>
          <a:lstStyle/>
          <a:p>
            <a:r>
              <a:rPr lang="en-US" sz="1400" dirty="0"/>
              <a:t>                               - 2021</a:t>
            </a:r>
          </a:p>
        </p:txBody>
      </p:sp>
      <p:pic>
        <p:nvPicPr>
          <p:cNvPr id="4" name="Picture 3">
            <a:extLst>
              <a:ext uri="{FF2B5EF4-FFF2-40B4-BE49-F238E27FC236}">
                <a16:creationId xmlns:a16="http://schemas.microsoft.com/office/drawing/2014/main" id="{218680FA-E7BE-BF37-F019-E7A0FCF2EEDF}"/>
              </a:ext>
            </a:extLst>
          </p:cNvPr>
          <p:cNvPicPr>
            <a:picLocks noChangeAspect="1"/>
          </p:cNvPicPr>
          <p:nvPr/>
        </p:nvPicPr>
        <p:blipFill>
          <a:blip r:embed="rId4"/>
          <a:stretch>
            <a:fillRect/>
          </a:stretch>
        </p:blipFill>
        <p:spPr>
          <a:xfrm>
            <a:off x="-928099" y="5910747"/>
            <a:ext cx="3433189" cy="925574"/>
          </a:xfrm>
          <a:prstGeom prst="rect">
            <a:avLst/>
          </a:prstGeom>
        </p:spPr>
      </p:pic>
      <p:pic>
        <p:nvPicPr>
          <p:cNvPr id="7" name="Picture Placeholder 6">
            <a:extLst>
              <a:ext uri="{FF2B5EF4-FFF2-40B4-BE49-F238E27FC236}">
                <a16:creationId xmlns:a16="http://schemas.microsoft.com/office/drawing/2014/main" id="{CB0A43C9-D3C0-03C5-1A4F-45E4EDD1BB51}"/>
              </a:ext>
            </a:extLst>
          </p:cNvPr>
          <p:cNvPicPr>
            <a:picLocks noGrp="1" noChangeAspect="1"/>
          </p:cNvPicPr>
          <p:nvPr>
            <p:ph type="pic" sz="quarter" idx="10"/>
          </p:nvPr>
        </p:nvPicPr>
        <p:blipFill>
          <a:blip r:embed="rId5"/>
          <a:srcRect t="6602" b="6602"/>
          <a:stretch>
            <a:fillRect/>
          </a:stretch>
        </p:blipFill>
        <p:spPr>
          <a:prstGeom prst="rect">
            <a:avLst/>
          </a:prstGeom>
        </p:spPr>
      </p:pic>
    </p:spTree>
    <p:extLst>
      <p:ext uri="{BB962C8B-B14F-4D97-AF65-F5344CB8AC3E}">
        <p14:creationId xmlns:p14="http://schemas.microsoft.com/office/powerpoint/2010/main" val="40026818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 Placeholder 40">
            <a:extLst>
              <a:ext uri="{FF2B5EF4-FFF2-40B4-BE49-F238E27FC236}">
                <a16:creationId xmlns:a16="http://schemas.microsoft.com/office/drawing/2014/main" id="{313D5DD7-835D-9D5F-3E12-F3063BB9D123}"/>
              </a:ext>
            </a:extLst>
          </p:cNvPr>
          <p:cNvSpPr>
            <a:spLocks noGrp="1"/>
          </p:cNvSpPr>
          <p:nvPr>
            <p:ph type="body" sz="quarter" idx="11"/>
          </p:nvPr>
        </p:nvSpPr>
        <p:spPr/>
        <p:txBody>
          <a:bodyPr/>
          <a:lstStyle/>
          <a:p>
            <a:r>
              <a:rPr lang="en-US" dirty="0"/>
              <a:t>Master Cabin</a:t>
            </a:r>
          </a:p>
        </p:txBody>
      </p:sp>
      <p:pic>
        <p:nvPicPr>
          <p:cNvPr id="27" name="Picture Placeholder 26">
            <a:extLst>
              <a:ext uri="{FF2B5EF4-FFF2-40B4-BE49-F238E27FC236}">
                <a16:creationId xmlns:a16="http://schemas.microsoft.com/office/drawing/2014/main" id="{E5B6551F-FA08-37F3-98E8-B8C778445328}"/>
              </a:ext>
            </a:extLst>
          </p:cNvPr>
          <p:cNvPicPr>
            <a:picLocks noGrp="1" noChangeAspect="1"/>
          </p:cNvPicPr>
          <p:nvPr>
            <p:ph type="pic" sz="quarter" idx="12"/>
          </p:nvPr>
        </p:nvPicPr>
        <p:blipFill rotWithShape="1">
          <a:blip>
            <a:extLst>
              <a:ext uri="{96DAC541-7B7A-43D3-8B79-37D633B846F1}">
                <asvg:svgBlip xmlns:asvg="http://schemas.microsoft.com/office/drawing/2016/SVG/main" r:embed="rId2"/>
              </a:ext>
            </a:extLst>
          </a:blip>
          <a:srcRect l="6476" r="6476"/>
          <a:stretch/>
        </p:blipFill>
        <p:spPr/>
      </p:pic>
      <p:pic>
        <p:nvPicPr>
          <p:cNvPr id="33" name="Picture Placeholder 32">
            <a:extLst>
              <a:ext uri="{FF2B5EF4-FFF2-40B4-BE49-F238E27FC236}">
                <a16:creationId xmlns:a16="http://schemas.microsoft.com/office/drawing/2014/main" id="{2FA740AF-7276-10E5-B3FF-6F31AF988C7E}"/>
              </a:ext>
            </a:extLst>
          </p:cNvPr>
          <p:cNvPicPr>
            <a:picLocks noGrp="1" noChangeAspect="1"/>
          </p:cNvPicPr>
          <p:nvPr>
            <p:ph type="pic" sz="quarter" idx="13"/>
          </p:nvPr>
        </p:nvPicPr>
        <p:blipFill rotWithShape="1">
          <a:blip>
            <a:extLst>
              <a:ext uri="{96DAC541-7B7A-43D3-8B79-37D633B846F1}">
                <asvg:svgBlip xmlns:asvg="http://schemas.microsoft.com/office/drawing/2016/SVG/main" r:embed="rId3"/>
              </a:ext>
            </a:extLst>
          </a:blip>
          <a:srcRect l="66" r="66"/>
          <a:stretch/>
        </p:blipFill>
        <p:spPr/>
      </p:pic>
      <p:sp>
        <p:nvSpPr>
          <p:cNvPr id="2" name="Text Placeholder 8">
            <a:extLst>
              <a:ext uri="{FF2B5EF4-FFF2-40B4-BE49-F238E27FC236}">
                <a16:creationId xmlns:a16="http://schemas.microsoft.com/office/drawing/2014/main" id="{A0CCD640-D6AF-5ED7-89F9-64261AE6AB79}"/>
              </a:ext>
            </a:extLst>
          </p:cNvPr>
          <p:cNvSpPr>
            <a:spLocks noGrp="1"/>
          </p:cNvSpPr>
          <p:nvPr>
            <p:ph type="body" sz="quarter" idx="14"/>
          </p:nvPr>
        </p:nvSpPr>
        <p:spPr>
          <a:xfrm>
            <a:off x="-446602" y="6233630"/>
            <a:ext cx="2528421" cy="277906"/>
          </a:xfrm>
        </p:spPr>
        <p:txBody>
          <a:bodyPr/>
          <a:lstStyle/>
          <a:p>
            <a:r>
              <a:rPr lang="en-US" sz="1400" dirty="0"/>
              <a:t>                               - 2021</a:t>
            </a:r>
          </a:p>
        </p:txBody>
      </p:sp>
      <p:pic>
        <p:nvPicPr>
          <p:cNvPr id="5" name="Picture 4">
            <a:extLst>
              <a:ext uri="{FF2B5EF4-FFF2-40B4-BE49-F238E27FC236}">
                <a16:creationId xmlns:a16="http://schemas.microsoft.com/office/drawing/2014/main" id="{A2E2C62B-3029-7B18-C649-F2D6D1407976}"/>
              </a:ext>
            </a:extLst>
          </p:cNvPr>
          <p:cNvPicPr>
            <a:picLocks noChangeAspect="1"/>
          </p:cNvPicPr>
          <p:nvPr/>
        </p:nvPicPr>
        <p:blipFill>
          <a:blip r:embed="rId4"/>
          <a:stretch>
            <a:fillRect/>
          </a:stretch>
        </p:blipFill>
        <p:spPr>
          <a:xfrm>
            <a:off x="-928099" y="5910747"/>
            <a:ext cx="3433189" cy="925574"/>
          </a:xfrm>
          <a:prstGeom prst="rect">
            <a:avLst/>
          </a:prstGeom>
        </p:spPr>
      </p:pic>
      <p:pic>
        <p:nvPicPr>
          <p:cNvPr id="9" name="Picture Placeholder 8">
            <a:extLst>
              <a:ext uri="{FF2B5EF4-FFF2-40B4-BE49-F238E27FC236}">
                <a16:creationId xmlns:a16="http://schemas.microsoft.com/office/drawing/2014/main" id="{3B71D8D1-2AC5-2C42-2C08-C84981F9DE67}"/>
              </a:ext>
            </a:extLst>
          </p:cNvPr>
          <p:cNvPicPr>
            <a:picLocks noGrp="1" noChangeAspect="1"/>
          </p:cNvPicPr>
          <p:nvPr>
            <p:ph type="pic" sz="quarter" idx="10"/>
          </p:nvPr>
        </p:nvPicPr>
        <p:blipFill>
          <a:blip r:embed="rId5"/>
          <a:srcRect t="14608" b="14608"/>
          <a:stretch>
            <a:fillRect/>
          </a:stretch>
        </p:blipFill>
        <p:spPr>
          <a:prstGeom prst="rect">
            <a:avLst/>
          </a:prstGeom>
        </p:spPr>
      </p:pic>
      <p:pic>
        <p:nvPicPr>
          <p:cNvPr id="11" name="Picture Placeholder 10">
            <a:extLst>
              <a:ext uri="{FF2B5EF4-FFF2-40B4-BE49-F238E27FC236}">
                <a16:creationId xmlns:a16="http://schemas.microsoft.com/office/drawing/2014/main" id="{DFE49684-C6D1-B9D3-06F1-FF5645D066E9}"/>
              </a:ext>
            </a:extLst>
          </p:cNvPr>
          <p:cNvPicPr>
            <a:picLocks noGrp="1" noChangeAspect="1"/>
          </p:cNvPicPr>
          <p:nvPr>
            <p:ph type="pic" sz="quarter" idx="15"/>
          </p:nvPr>
        </p:nvPicPr>
        <p:blipFill>
          <a:blip r:embed="rId6"/>
          <a:srcRect t="6975" b="6975"/>
          <a:stretch>
            <a:fillRect/>
          </a:stretch>
        </p:blipFill>
        <p:spPr>
          <a:prstGeom prst="rect">
            <a:avLst/>
          </a:prstGeom>
        </p:spPr>
      </p:pic>
    </p:spTree>
    <p:extLst>
      <p:ext uri="{BB962C8B-B14F-4D97-AF65-F5344CB8AC3E}">
        <p14:creationId xmlns:p14="http://schemas.microsoft.com/office/powerpoint/2010/main" val="27158833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 Placeholder 40">
            <a:extLst>
              <a:ext uri="{FF2B5EF4-FFF2-40B4-BE49-F238E27FC236}">
                <a16:creationId xmlns:a16="http://schemas.microsoft.com/office/drawing/2014/main" id="{313D5DD7-835D-9D5F-3E12-F3063BB9D123}"/>
              </a:ext>
            </a:extLst>
          </p:cNvPr>
          <p:cNvSpPr>
            <a:spLocks noGrp="1"/>
          </p:cNvSpPr>
          <p:nvPr>
            <p:ph type="body" sz="quarter" idx="11"/>
          </p:nvPr>
        </p:nvSpPr>
        <p:spPr>
          <a:xfrm>
            <a:off x="363631" y="192595"/>
            <a:ext cx="2528421" cy="277906"/>
          </a:xfrm>
        </p:spPr>
        <p:txBody>
          <a:bodyPr/>
          <a:lstStyle/>
          <a:p>
            <a:r>
              <a:rPr lang="en-US" dirty="0"/>
              <a:t>Master Cabin head</a:t>
            </a:r>
          </a:p>
        </p:txBody>
      </p:sp>
      <p:pic>
        <p:nvPicPr>
          <p:cNvPr id="27" name="Picture Placeholder 26">
            <a:extLst>
              <a:ext uri="{FF2B5EF4-FFF2-40B4-BE49-F238E27FC236}">
                <a16:creationId xmlns:a16="http://schemas.microsoft.com/office/drawing/2014/main" id="{E5B6551F-FA08-37F3-98E8-B8C778445328}"/>
              </a:ext>
            </a:extLst>
          </p:cNvPr>
          <p:cNvPicPr>
            <a:picLocks noGrp="1" noChangeAspect="1"/>
          </p:cNvPicPr>
          <p:nvPr>
            <p:ph type="pic" sz="quarter" idx="12"/>
          </p:nvPr>
        </p:nvPicPr>
        <p:blipFill rotWithShape="1">
          <a:blip>
            <a:extLst>
              <a:ext uri="{96DAC541-7B7A-43D3-8B79-37D633B846F1}">
                <asvg:svgBlip xmlns:asvg="http://schemas.microsoft.com/office/drawing/2016/SVG/main" r:embed="rId2"/>
              </a:ext>
            </a:extLst>
          </a:blip>
          <a:srcRect l="5668" r="5668"/>
          <a:stretch/>
        </p:blipFill>
        <p:spPr>
          <a:xfrm>
            <a:off x="7208172" y="192595"/>
            <a:ext cx="2306638" cy="477837"/>
          </a:xfrm>
        </p:spPr>
      </p:pic>
      <p:pic>
        <p:nvPicPr>
          <p:cNvPr id="33" name="Picture Placeholder 32">
            <a:extLst>
              <a:ext uri="{FF2B5EF4-FFF2-40B4-BE49-F238E27FC236}">
                <a16:creationId xmlns:a16="http://schemas.microsoft.com/office/drawing/2014/main" id="{2FA740AF-7276-10E5-B3FF-6F31AF988C7E}"/>
              </a:ext>
            </a:extLst>
          </p:cNvPr>
          <p:cNvPicPr>
            <a:picLocks noGrp="1" noChangeAspect="1"/>
          </p:cNvPicPr>
          <p:nvPr>
            <p:ph type="pic" sz="quarter" idx="13"/>
          </p:nvPr>
        </p:nvPicPr>
        <p:blipFill>
          <a:blip r:embed="rId3"/>
          <a:srcRect l="104" r="104"/>
          <a:stretch/>
        </p:blipFill>
        <p:spPr>
          <a:xfrm>
            <a:off x="3749150" y="6210987"/>
            <a:ext cx="2407700" cy="401482"/>
          </a:xfrm>
        </p:spPr>
      </p:pic>
      <p:sp>
        <p:nvSpPr>
          <p:cNvPr id="2" name="Text Placeholder 8">
            <a:extLst>
              <a:ext uri="{FF2B5EF4-FFF2-40B4-BE49-F238E27FC236}">
                <a16:creationId xmlns:a16="http://schemas.microsoft.com/office/drawing/2014/main" id="{78F74891-7778-CF49-7F0D-96EE80734ECC}"/>
              </a:ext>
            </a:extLst>
          </p:cNvPr>
          <p:cNvSpPr>
            <a:spLocks noGrp="1"/>
          </p:cNvSpPr>
          <p:nvPr>
            <p:ph type="body" sz="quarter" idx="14"/>
          </p:nvPr>
        </p:nvSpPr>
        <p:spPr>
          <a:xfrm>
            <a:off x="-446602" y="6233630"/>
            <a:ext cx="2528421" cy="277906"/>
          </a:xfrm>
        </p:spPr>
        <p:txBody>
          <a:bodyPr/>
          <a:lstStyle/>
          <a:p>
            <a:r>
              <a:rPr lang="en-US" sz="1400" dirty="0"/>
              <a:t>                               - 2021</a:t>
            </a:r>
          </a:p>
        </p:txBody>
      </p:sp>
      <p:pic>
        <p:nvPicPr>
          <p:cNvPr id="4" name="Picture 3">
            <a:extLst>
              <a:ext uri="{FF2B5EF4-FFF2-40B4-BE49-F238E27FC236}">
                <a16:creationId xmlns:a16="http://schemas.microsoft.com/office/drawing/2014/main" id="{1299585C-0113-5779-25B7-054444BCBBF3}"/>
              </a:ext>
            </a:extLst>
          </p:cNvPr>
          <p:cNvPicPr>
            <a:picLocks noChangeAspect="1"/>
          </p:cNvPicPr>
          <p:nvPr/>
        </p:nvPicPr>
        <p:blipFill>
          <a:blip r:embed="rId4"/>
          <a:stretch>
            <a:fillRect/>
          </a:stretch>
        </p:blipFill>
        <p:spPr>
          <a:xfrm>
            <a:off x="-928099" y="5910747"/>
            <a:ext cx="3433189" cy="925574"/>
          </a:xfrm>
          <a:prstGeom prst="rect">
            <a:avLst/>
          </a:prstGeom>
        </p:spPr>
      </p:pic>
      <p:pic>
        <p:nvPicPr>
          <p:cNvPr id="7" name="Picture Placeholder 6">
            <a:extLst>
              <a:ext uri="{FF2B5EF4-FFF2-40B4-BE49-F238E27FC236}">
                <a16:creationId xmlns:a16="http://schemas.microsoft.com/office/drawing/2014/main" id="{842AD7B8-6189-3274-2E22-1F5E951FEF9E}"/>
              </a:ext>
            </a:extLst>
          </p:cNvPr>
          <p:cNvPicPr>
            <a:picLocks noGrp="1" noChangeAspect="1"/>
          </p:cNvPicPr>
          <p:nvPr>
            <p:ph type="pic" sz="quarter" idx="10"/>
          </p:nvPr>
        </p:nvPicPr>
        <p:blipFill>
          <a:blip r:embed="rId5"/>
          <a:srcRect t="6602" b="6602"/>
          <a:stretch>
            <a:fillRect/>
          </a:stretch>
        </p:blipFill>
        <p:spPr>
          <a:prstGeom prst="rect">
            <a:avLst/>
          </a:prstGeom>
        </p:spPr>
      </p:pic>
    </p:spTree>
    <p:extLst>
      <p:ext uri="{BB962C8B-B14F-4D97-AF65-F5344CB8AC3E}">
        <p14:creationId xmlns:p14="http://schemas.microsoft.com/office/powerpoint/2010/main" val="4199821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 Placeholder 40">
            <a:extLst>
              <a:ext uri="{FF2B5EF4-FFF2-40B4-BE49-F238E27FC236}">
                <a16:creationId xmlns:a16="http://schemas.microsoft.com/office/drawing/2014/main" id="{313D5DD7-835D-9D5F-3E12-F3063BB9D123}"/>
              </a:ext>
            </a:extLst>
          </p:cNvPr>
          <p:cNvSpPr>
            <a:spLocks noGrp="1"/>
          </p:cNvSpPr>
          <p:nvPr>
            <p:ph type="body" sz="quarter" idx="11"/>
          </p:nvPr>
        </p:nvSpPr>
        <p:spPr/>
        <p:txBody>
          <a:bodyPr/>
          <a:lstStyle/>
          <a:p>
            <a:r>
              <a:rPr lang="en-US" dirty="0"/>
              <a:t>Guest Cabins</a:t>
            </a:r>
          </a:p>
        </p:txBody>
      </p:sp>
      <p:pic>
        <p:nvPicPr>
          <p:cNvPr id="27" name="Picture Placeholder 26">
            <a:extLst>
              <a:ext uri="{FF2B5EF4-FFF2-40B4-BE49-F238E27FC236}">
                <a16:creationId xmlns:a16="http://schemas.microsoft.com/office/drawing/2014/main" id="{E5B6551F-FA08-37F3-98E8-B8C778445328}"/>
              </a:ext>
            </a:extLst>
          </p:cNvPr>
          <p:cNvPicPr>
            <a:picLocks noGrp="1" noChangeAspect="1"/>
          </p:cNvPicPr>
          <p:nvPr>
            <p:ph type="pic" sz="quarter" idx="12"/>
          </p:nvPr>
        </p:nvPicPr>
        <p:blipFill rotWithShape="1">
          <a:blip>
            <a:extLst>
              <a:ext uri="{96DAC541-7B7A-43D3-8B79-37D633B846F1}">
                <asvg:svgBlip xmlns:asvg="http://schemas.microsoft.com/office/drawing/2016/SVG/main" r:embed="rId2"/>
              </a:ext>
            </a:extLst>
          </a:blip>
          <a:srcRect l="6476" r="6476"/>
          <a:stretch/>
        </p:blipFill>
        <p:spPr/>
      </p:pic>
      <p:pic>
        <p:nvPicPr>
          <p:cNvPr id="33" name="Picture Placeholder 32">
            <a:extLst>
              <a:ext uri="{FF2B5EF4-FFF2-40B4-BE49-F238E27FC236}">
                <a16:creationId xmlns:a16="http://schemas.microsoft.com/office/drawing/2014/main" id="{2FA740AF-7276-10E5-B3FF-6F31AF988C7E}"/>
              </a:ext>
            </a:extLst>
          </p:cNvPr>
          <p:cNvPicPr>
            <a:picLocks noGrp="1" noChangeAspect="1"/>
          </p:cNvPicPr>
          <p:nvPr>
            <p:ph type="pic" sz="quarter" idx="13"/>
          </p:nvPr>
        </p:nvPicPr>
        <p:blipFill rotWithShape="1">
          <a:blip>
            <a:extLst>
              <a:ext uri="{96DAC541-7B7A-43D3-8B79-37D633B846F1}">
                <asvg:svgBlip xmlns:asvg="http://schemas.microsoft.com/office/drawing/2016/SVG/main" r:embed="rId3"/>
              </a:ext>
            </a:extLst>
          </a:blip>
          <a:srcRect l="66" r="66"/>
          <a:stretch/>
        </p:blipFill>
        <p:spPr/>
      </p:pic>
      <p:sp>
        <p:nvSpPr>
          <p:cNvPr id="2" name="Text Placeholder 8">
            <a:extLst>
              <a:ext uri="{FF2B5EF4-FFF2-40B4-BE49-F238E27FC236}">
                <a16:creationId xmlns:a16="http://schemas.microsoft.com/office/drawing/2014/main" id="{BB2955F7-4817-E62E-DD06-CF2CF101A9C8}"/>
              </a:ext>
            </a:extLst>
          </p:cNvPr>
          <p:cNvSpPr>
            <a:spLocks noGrp="1"/>
          </p:cNvSpPr>
          <p:nvPr>
            <p:ph type="body" sz="quarter" idx="14"/>
          </p:nvPr>
        </p:nvSpPr>
        <p:spPr>
          <a:xfrm>
            <a:off x="-446602" y="6233630"/>
            <a:ext cx="2528421" cy="277906"/>
          </a:xfrm>
        </p:spPr>
        <p:txBody>
          <a:bodyPr/>
          <a:lstStyle/>
          <a:p>
            <a:r>
              <a:rPr lang="en-US" sz="1400" dirty="0"/>
              <a:t>                               - 2021</a:t>
            </a:r>
          </a:p>
        </p:txBody>
      </p:sp>
      <p:pic>
        <p:nvPicPr>
          <p:cNvPr id="5" name="Picture 4">
            <a:extLst>
              <a:ext uri="{FF2B5EF4-FFF2-40B4-BE49-F238E27FC236}">
                <a16:creationId xmlns:a16="http://schemas.microsoft.com/office/drawing/2014/main" id="{55172B0F-3FAE-5882-4B86-A523A7CB3FA7}"/>
              </a:ext>
            </a:extLst>
          </p:cNvPr>
          <p:cNvPicPr>
            <a:picLocks noChangeAspect="1"/>
          </p:cNvPicPr>
          <p:nvPr/>
        </p:nvPicPr>
        <p:blipFill>
          <a:blip r:embed="rId4"/>
          <a:stretch>
            <a:fillRect/>
          </a:stretch>
        </p:blipFill>
        <p:spPr>
          <a:xfrm>
            <a:off x="-928099" y="5910747"/>
            <a:ext cx="3433189" cy="925574"/>
          </a:xfrm>
          <a:prstGeom prst="rect">
            <a:avLst/>
          </a:prstGeom>
        </p:spPr>
      </p:pic>
      <p:pic>
        <p:nvPicPr>
          <p:cNvPr id="9" name="Picture Placeholder 8">
            <a:extLst>
              <a:ext uri="{FF2B5EF4-FFF2-40B4-BE49-F238E27FC236}">
                <a16:creationId xmlns:a16="http://schemas.microsoft.com/office/drawing/2014/main" id="{D9B7D635-88B4-A9F8-18BD-AC8D356927A4}"/>
              </a:ext>
            </a:extLst>
          </p:cNvPr>
          <p:cNvPicPr>
            <a:picLocks noGrp="1" noChangeAspect="1"/>
          </p:cNvPicPr>
          <p:nvPr>
            <p:ph type="pic" sz="quarter" idx="10"/>
          </p:nvPr>
        </p:nvPicPr>
        <p:blipFill>
          <a:blip r:embed="rId5"/>
          <a:srcRect t="18878" b="18878"/>
          <a:stretch>
            <a:fillRect/>
          </a:stretch>
        </p:blipFill>
        <p:spPr>
          <a:prstGeom prst="rect">
            <a:avLst/>
          </a:prstGeom>
        </p:spPr>
      </p:pic>
      <p:pic>
        <p:nvPicPr>
          <p:cNvPr id="11" name="Picture Placeholder 10">
            <a:extLst>
              <a:ext uri="{FF2B5EF4-FFF2-40B4-BE49-F238E27FC236}">
                <a16:creationId xmlns:a16="http://schemas.microsoft.com/office/drawing/2014/main" id="{EA7B7F3D-2197-974B-363E-3F0FC853C524}"/>
              </a:ext>
            </a:extLst>
          </p:cNvPr>
          <p:cNvPicPr>
            <a:picLocks noGrp="1" noChangeAspect="1"/>
          </p:cNvPicPr>
          <p:nvPr>
            <p:ph type="pic" sz="quarter" idx="15"/>
          </p:nvPr>
        </p:nvPicPr>
        <p:blipFill>
          <a:blip r:embed="rId6"/>
          <a:srcRect t="10439" b="10439"/>
          <a:stretch>
            <a:fillRect/>
          </a:stretch>
        </p:blipFill>
        <p:spPr>
          <a:prstGeom prst="rect">
            <a:avLst/>
          </a:prstGeom>
        </p:spPr>
      </p:pic>
    </p:spTree>
    <p:extLst>
      <p:ext uri="{BB962C8B-B14F-4D97-AF65-F5344CB8AC3E}">
        <p14:creationId xmlns:p14="http://schemas.microsoft.com/office/powerpoint/2010/main" val="2561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 Placeholder 40">
            <a:extLst>
              <a:ext uri="{FF2B5EF4-FFF2-40B4-BE49-F238E27FC236}">
                <a16:creationId xmlns:a16="http://schemas.microsoft.com/office/drawing/2014/main" id="{313D5DD7-835D-9D5F-3E12-F3063BB9D123}"/>
              </a:ext>
            </a:extLst>
          </p:cNvPr>
          <p:cNvSpPr>
            <a:spLocks noGrp="1"/>
          </p:cNvSpPr>
          <p:nvPr>
            <p:ph type="body" sz="quarter" idx="11"/>
          </p:nvPr>
        </p:nvSpPr>
        <p:spPr>
          <a:xfrm>
            <a:off x="363631" y="192595"/>
            <a:ext cx="2528421" cy="277906"/>
          </a:xfrm>
        </p:spPr>
        <p:txBody>
          <a:bodyPr/>
          <a:lstStyle/>
          <a:p>
            <a:r>
              <a:rPr lang="en-US" dirty="0"/>
              <a:t>Guest Cabin head</a:t>
            </a:r>
          </a:p>
        </p:txBody>
      </p:sp>
      <p:pic>
        <p:nvPicPr>
          <p:cNvPr id="27" name="Picture Placeholder 26">
            <a:extLst>
              <a:ext uri="{FF2B5EF4-FFF2-40B4-BE49-F238E27FC236}">
                <a16:creationId xmlns:a16="http://schemas.microsoft.com/office/drawing/2014/main" id="{E5B6551F-FA08-37F3-98E8-B8C778445328}"/>
              </a:ext>
            </a:extLst>
          </p:cNvPr>
          <p:cNvPicPr>
            <a:picLocks noGrp="1" noChangeAspect="1"/>
          </p:cNvPicPr>
          <p:nvPr>
            <p:ph type="pic" sz="quarter" idx="12"/>
          </p:nvPr>
        </p:nvPicPr>
        <p:blipFill rotWithShape="1">
          <a:blip>
            <a:extLst>
              <a:ext uri="{96DAC541-7B7A-43D3-8B79-37D633B846F1}">
                <asvg:svgBlip xmlns:asvg="http://schemas.microsoft.com/office/drawing/2016/SVG/main" r:embed="rId2"/>
              </a:ext>
            </a:extLst>
          </a:blip>
          <a:srcRect l="5668" r="5668"/>
          <a:stretch/>
        </p:blipFill>
        <p:spPr>
          <a:xfrm>
            <a:off x="7208172" y="192595"/>
            <a:ext cx="2306638" cy="477837"/>
          </a:xfrm>
        </p:spPr>
      </p:pic>
      <p:pic>
        <p:nvPicPr>
          <p:cNvPr id="33" name="Picture Placeholder 32">
            <a:extLst>
              <a:ext uri="{FF2B5EF4-FFF2-40B4-BE49-F238E27FC236}">
                <a16:creationId xmlns:a16="http://schemas.microsoft.com/office/drawing/2014/main" id="{2FA740AF-7276-10E5-B3FF-6F31AF988C7E}"/>
              </a:ext>
            </a:extLst>
          </p:cNvPr>
          <p:cNvPicPr>
            <a:picLocks noGrp="1" noChangeAspect="1"/>
          </p:cNvPicPr>
          <p:nvPr>
            <p:ph type="pic" sz="quarter" idx="13"/>
          </p:nvPr>
        </p:nvPicPr>
        <p:blipFill>
          <a:blip r:embed="rId3"/>
          <a:srcRect l="104" r="104"/>
          <a:stretch/>
        </p:blipFill>
        <p:spPr>
          <a:xfrm>
            <a:off x="3749150" y="6210987"/>
            <a:ext cx="2407700" cy="401482"/>
          </a:xfrm>
        </p:spPr>
      </p:pic>
      <p:sp>
        <p:nvSpPr>
          <p:cNvPr id="2" name="Text Placeholder 8">
            <a:extLst>
              <a:ext uri="{FF2B5EF4-FFF2-40B4-BE49-F238E27FC236}">
                <a16:creationId xmlns:a16="http://schemas.microsoft.com/office/drawing/2014/main" id="{E32763F8-DCF0-54E3-5DAD-0FB4749833CA}"/>
              </a:ext>
            </a:extLst>
          </p:cNvPr>
          <p:cNvSpPr>
            <a:spLocks noGrp="1"/>
          </p:cNvSpPr>
          <p:nvPr>
            <p:ph type="body" sz="quarter" idx="14"/>
          </p:nvPr>
        </p:nvSpPr>
        <p:spPr>
          <a:xfrm>
            <a:off x="-446602" y="6233630"/>
            <a:ext cx="2528421" cy="277906"/>
          </a:xfrm>
        </p:spPr>
        <p:txBody>
          <a:bodyPr/>
          <a:lstStyle/>
          <a:p>
            <a:r>
              <a:rPr lang="en-US" sz="1400" dirty="0"/>
              <a:t>                               - 2021</a:t>
            </a:r>
          </a:p>
        </p:txBody>
      </p:sp>
      <p:pic>
        <p:nvPicPr>
          <p:cNvPr id="4" name="Picture 3">
            <a:extLst>
              <a:ext uri="{FF2B5EF4-FFF2-40B4-BE49-F238E27FC236}">
                <a16:creationId xmlns:a16="http://schemas.microsoft.com/office/drawing/2014/main" id="{B9931880-B7A3-C1F8-25F7-9D32F687703A}"/>
              </a:ext>
            </a:extLst>
          </p:cNvPr>
          <p:cNvPicPr>
            <a:picLocks noChangeAspect="1"/>
          </p:cNvPicPr>
          <p:nvPr/>
        </p:nvPicPr>
        <p:blipFill>
          <a:blip r:embed="rId4"/>
          <a:stretch>
            <a:fillRect/>
          </a:stretch>
        </p:blipFill>
        <p:spPr>
          <a:xfrm>
            <a:off x="-928099" y="5910747"/>
            <a:ext cx="3433189" cy="925574"/>
          </a:xfrm>
          <a:prstGeom prst="rect">
            <a:avLst/>
          </a:prstGeom>
        </p:spPr>
      </p:pic>
      <p:pic>
        <p:nvPicPr>
          <p:cNvPr id="7" name="Picture Placeholder 6">
            <a:extLst>
              <a:ext uri="{FF2B5EF4-FFF2-40B4-BE49-F238E27FC236}">
                <a16:creationId xmlns:a16="http://schemas.microsoft.com/office/drawing/2014/main" id="{3ADD6733-F0AF-EB7A-18E1-B24424E2159E}"/>
              </a:ext>
            </a:extLst>
          </p:cNvPr>
          <p:cNvPicPr>
            <a:picLocks noGrp="1" noChangeAspect="1"/>
          </p:cNvPicPr>
          <p:nvPr>
            <p:ph type="pic" sz="quarter" idx="10"/>
          </p:nvPr>
        </p:nvPicPr>
        <p:blipFill>
          <a:blip r:embed="rId5"/>
          <a:srcRect t="6602" b="6602"/>
          <a:stretch>
            <a:fillRect/>
          </a:stretch>
        </p:blipFill>
        <p:spPr>
          <a:prstGeom prst="rect">
            <a:avLst/>
          </a:prstGeom>
        </p:spPr>
      </p:pic>
    </p:spTree>
    <p:extLst>
      <p:ext uri="{BB962C8B-B14F-4D97-AF65-F5344CB8AC3E}">
        <p14:creationId xmlns:p14="http://schemas.microsoft.com/office/powerpoint/2010/main" val="24791196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 Placeholder 40">
            <a:extLst>
              <a:ext uri="{FF2B5EF4-FFF2-40B4-BE49-F238E27FC236}">
                <a16:creationId xmlns:a16="http://schemas.microsoft.com/office/drawing/2014/main" id="{313D5DD7-835D-9D5F-3E12-F3063BB9D123}"/>
              </a:ext>
            </a:extLst>
          </p:cNvPr>
          <p:cNvSpPr>
            <a:spLocks noGrp="1"/>
          </p:cNvSpPr>
          <p:nvPr>
            <p:ph type="body" sz="quarter" idx="11"/>
          </p:nvPr>
        </p:nvSpPr>
        <p:spPr>
          <a:xfrm>
            <a:off x="363631" y="192595"/>
            <a:ext cx="2528421" cy="277906"/>
          </a:xfrm>
        </p:spPr>
        <p:txBody>
          <a:bodyPr/>
          <a:lstStyle/>
          <a:p>
            <a:r>
              <a:rPr lang="en-US" dirty="0"/>
              <a:t>Helm</a:t>
            </a:r>
          </a:p>
        </p:txBody>
      </p:sp>
      <p:pic>
        <p:nvPicPr>
          <p:cNvPr id="27" name="Picture Placeholder 26">
            <a:extLst>
              <a:ext uri="{FF2B5EF4-FFF2-40B4-BE49-F238E27FC236}">
                <a16:creationId xmlns:a16="http://schemas.microsoft.com/office/drawing/2014/main" id="{E5B6551F-FA08-37F3-98E8-B8C778445328}"/>
              </a:ext>
            </a:extLst>
          </p:cNvPr>
          <p:cNvPicPr>
            <a:picLocks noGrp="1" noChangeAspect="1"/>
          </p:cNvPicPr>
          <p:nvPr>
            <p:ph type="pic" sz="quarter" idx="12"/>
          </p:nvPr>
        </p:nvPicPr>
        <p:blipFill rotWithShape="1">
          <a:blip>
            <a:extLst>
              <a:ext uri="{96DAC541-7B7A-43D3-8B79-37D633B846F1}">
                <asvg:svgBlip xmlns:asvg="http://schemas.microsoft.com/office/drawing/2016/SVG/main" r:embed="rId2"/>
              </a:ext>
            </a:extLst>
          </a:blip>
          <a:srcRect l="5668" r="5668"/>
          <a:stretch/>
        </p:blipFill>
        <p:spPr>
          <a:xfrm>
            <a:off x="7208172" y="192595"/>
            <a:ext cx="2306638" cy="477837"/>
          </a:xfrm>
        </p:spPr>
      </p:pic>
      <p:pic>
        <p:nvPicPr>
          <p:cNvPr id="33" name="Picture Placeholder 32">
            <a:extLst>
              <a:ext uri="{FF2B5EF4-FFF2-40B4-BE49-F238E27FC236}">
                <a16:creationId xmlns:a16="http://schemas.microsoft.com/office/drawing/2014/main" id="{2FA740AF-7276-10E5-B3FF-6F31AF988C7E}"/>
              </a:ext>
            </a:extLst>
          </p:cNvPr>
          <p:cNvPicPr>
            <a:picLocks noGrp="1" noChangeAspect="1"/>
          </p:cNvPicPr>
          <p:nvPr>
            <p:ph type="pic" sz="quarter" idx="13"/>
          </p:nvPr>
        </p:nvPicPr>
        <p:blipFill>
          <a:blip r:embed="rId3"/>
          <a:srcRect l="104" r="104"/>
          <a:stretch/>
        </p:blipFill>
        <p:spPr>
          <a:xfrm>
            <a:off x="3749150" y="6210987"/>
            <a:ext cx="2407700" cy="401482"/>
          </a:xfrm>
        </p:spPr>
      </p:pic>
      <p:sp>
        <p:nvSpPr>
          <p:cNvPr id="2" name="Text Placeholder 8">
            <a:extLst>
              <a:ext uri="{FF2B5EF4-FFF2-40B4-BE49-F238E27FC236}">
                <a16:creationId xmlns:a16="http://schemas.microsoft.com/office/drawing/2014/main" id="{D15970F6-B2DE-EA44-84C1-A442AC728E14}"/>
              </a:ext>
            </a:extLst>
          </p:cNvPr>
          <p:cNvSpPr>
            <a:spLocks noGrp="1"/>
          </p:cNvSpPr>
          <p:nvPr>
            <p:ph type="body" sz="quarter" idx="14"/>
          </p:nvPr>
        </p:nvSpPr>
        <p:spPr>
          <a:xfrm>
            <a:off x="-446602" y="6233630"/>
            <a:ext cx="2528421" cy="277906"/>
          </a:xfrm>
        </p:spPr>
        <p:txBody>
          <a:bodyPr/>
          <a:lstStyle/>
          <a:p>
            <a:r>
              <a:rPr lang="en-US" sz="1400" dirty="0"/>
              <a:t>                               - 2021</a:t>
            </a:r>
          </a:p>
        </p:txBody>
      </p:sp>
      <p:pic>
        <p:nvPicPr>
          <p:cNvPr id="4" name="Picture 3">
            <a:extLst>
              <a:ext uri="{FF2B5EF4-FFF2-40B4-BE49-F238E27FC236}">
                <a16:creationId xmlns:a16="http://schemas.microsoft.com/office/drawing/2014/main" id="{C8F447BF-ABF3-59FA-C45A-3CBC0ACEB13A}"/>
              </a:ext>
            </a:extLst>
          </p:cNvPr>
          <p:cNvPicPr>
            <a:picLocks noChangeAspect="1"/>
          </p:cNvPicPr>
          <p:nvPr/>
        </p:nvPicPr>
        <p:blipFill>
          <a:blip r:embed="rId4"/>
          <a:stretch>
            <a:fillRect/>
          </a:stretch>
        </p:blipFill>
        <p:spPr>
          <a:xfrm>
            <a:off x="-928099" y="5910747"/>
            <a:ext cx="3433189" cy="925574"/>
          </a:xfrm>
          <a:prstGeom prst="rect">
            <a:avLst/>
          </a:prstGeom>
        </p:spPr>
      </p:pic>
      <p:pic>
        <p:nvPicPr>
          <p:cNvPr id="7" name="Picture Placeholder 6">
            <a:extLst>
              <a:ext uri="{FF2B5EF4-FFF2-40B4-BE49-F238E27FC236}">
                <a16:creationId xmlns:a16="http://schemas.microsoft.com/office/drawing/2014/main" id="{F8C72E85-65A7-9528-024F-3B3157E9DE32}"/>
              </a:ext>
            </a:extLst>
          </p:cNvPr>
          <p:cNvPicPr>
            <a:picLocks noGrp="1" noChangeAspect="1"/>
          </p:cNvPicPr>
          <p:nvPr>
            <p:ph type="pic" sz="quarter" idx="10"/>
          </p:nvPr>
        </p:nvPicPr>
        <p:blipFill>
          <a:blip r:embed="rId5"/>
          <a:srcRect t="6602" b="6602"/>
          <a:stretch>
            <a:fillRect/>
          </a:stretch>
        </p:blipFill>
        <p:spPr>
          <a:prstGeom prst="rect">
            <a:avLst/>
          </a:prstGeom>
        </p:spPr>
      </p:pic>
    </p:spTree>
    <p:extLst>
      <p:ext uri="{BB962C8B-B14F-4D97-AF65-F5344CB8AC3E}">
        <p14:creationId xmlns:p14="http://schemas.microsoft.com/office/powerpoint/2010/main" val="27646813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 Placeholder 40">
            <a:extLst>
              <a:ext uri="{FF2B5EF4-FFF2-40B4-BE49-F238E27FC236}">
                <a16:creationId xmlns:a16="http://schemas.microsoft.com/office/drawing/2014/main" id="{313D5DD7-835D-9D5F-3E12-F3063BB9D123}"/>
              </a:ext>
            </a:extLst>
          </p:cNvPr>
          <p:cNvSpPr>
            <a:spLocks noGrp="1"/>
          </p:cNvSpPr>
          <p:nvPr>
            <p:ph type="body" sz="quarter" idx="11"/>
          </p:nvPr>
        </p:nvSpPr>
        <p:spPr>
          <a:xfrm>
            <a:off x="363631" y="192595"/>
            <a:ext cx="2528421" cy="277906"/>
          </a:xfrm>
        </p:spPr>
        <p:txBody>
          <a:bodyPr/>
          <a:lstStyle/>
          <a:p>
            <a:r>
              <a:rPr lang="en-US" dirty="0"/>
              <a:t>Sunroof</a:t>
            </a:r>
          </a:p>
        </p:txBody>
      </p:sp>
      <p:pic>
        <p:nvPicPr>
          <p:cNvPr id="27" name="Picture Placeholder 26">
            <a:extLst>
              <a:ext uri="{FF2B5EF4-FFF2-40B4-BE49-F238E27FC236}">
                <a16:creationId xmlns:a16="http://schemas.microsoft.com/office/drawing/2014/main" id="{E5B6551F-FA08-37F3-98E8-B8C778445328}"/>
              </a:ext>
            </a:extLst>
          </p:cNvPr>
          <p:cNvPicPr>
            <a:picLocks noGrp="1" noChangeAspect="1"/>
          </p:cNvPicPr>
          <p:nvPr>
            <p:ph type="pic" sz="quarter" idx="12"/>
          </p:nvPr>
        </p:nvPicPr>
        <p:blipFill rotWithShape="1">
          <a:blip>
            <a:extLst>
              <a:ext uri="{96DAC541-7B7A-43D3-8B79-37D633B846F1}">
                <asvg:svgBlip xmlns:asvg="http://schemas.microsoft.com/office/drawing/2016/SVG/main" r:embed="rId2"/>
              </a:ext>
            </a:extLst>
          </a:blip>
          <a:srcRect l="5668" r="5668"/>
          <a:stretch/>
        </p:blipFill>
        <p:spPr>
          <a:xfrm>
            <a:off x="7208172" y="192595"/>
            <a:ext cx="2306638" cy="477837"/>
          </a:xfrm>
        </p:spPr>
      </p:pic>
      <p:pic>
        <p:nvPicPr>
          <p:cNvPr id="33" name="Picture Placeholder 32">
            <a:extLst>
              <a:ext uri="{FF2B5EF4-FFF2-40B4-BE49-F238E27FC236}">
                <a16:creationId xmlns:a16="http://schemas.microsoft.com/office/drawing/2014/main" id="{2FA740AF-7276-10E5-B3FF-6F31AF988C7E}"/>
              </a:ext>
            </a:extLst>
          </p:cNvPr>
          <p:cNvPicPr>
            <a:picLocks noGrp="1" noChangeAspect="1"/>
          </p:cNvPicPr>
          <p:nvPr>
            <p:ph type="pic" sz="quarter" idx="13"/>
          </p:nvPr>
        </p:nvPicPr>
        <p:blipFill>
          <a:blip r:embed="rId3"/>
          <a:srcRect l="104" r="104"/>
          <a:stretch/>
        </p:blipFill>
        <p:spPr>
          <a:xfrm>
            <a:off x="3749150" y="6210987"/>
            <a:ext cx="2407700" cy="401482"/>
          </a:xfrm>
        </p:spPr>
      </p:pic>
      <p:sp>
        <p:nvSpPr>
          <p:cNvPr id="2" name="Text Placeholder 8">
            <a:extLst>
              <a:ext uri="{FF2B5EF4-FFF2-40B4-BE49-F238E27FC236}">
                <a16:creationId xmlns:a16="http://schemas.microsoft.com/office/drawing/2014/main" id="{9FC82400-88B6-9F0E-0DA5-04DF130E1E98}"/>
              </a:ext>
            </a:extLst>
          </p:cNvPr>
          <p:cNvSpPr>
            <a:spLocks noGrp="1"/>
          </p:cNvSpPr>
          <p:nvPr>
            <p:ph type="body" sz="quarter" idx="14"/>
          </p:nvPr>
        </p:nvSpPr>
        <p:spPr>
          <a:xfrm>
            <a:off x="-446602" y="6233630"/>
            <a:ext cx="2528421" cy="277906"/>
          </a:xfrm>
        </p:spPr>
        <p:txBody>
          <a:bodyPr/>
          <a:lstStyle/>
          <a:p>
            <a:r>
              <a:rPr lang="en-US" sz="1400" dirty="0"/>
              <a:t>                               - 2021</a:t>
            </a:r>
          </a:p>
        </p:txBody>
      </p:sp>
      <p:pic>
        <p:nvPicPr>
          <p:cNvPr id="4" name="Picture 3">
            <a:extLst>
              <a:ext uri="{FF2B5EF4-FFF2-40B4-BE49-F238E27FC236}">
                <a16:creationId xmlns:a16="http://schemas.microsoft.com/office/drawing/2014/main" id="{EFF01B79-FE56-CA7B-F459-E2857CB51828}"/>
              </a:ext>
            </a:extLst>
          </p:cNvPr>
          <p:cNvPicPr>
            <a:picLocks noChangeAspect="1"/>
          </p:cNvPicPr>
          <p:nvPr/>
        </p:nvPicPr>
        <p:blipFill>
          <a:blip r:embed="rId4"/>
          <a:stretch>
            <a:fillRect/>
          </a:stretch>
        </p:blipFill>
        <p:spPr>
          <a:xfrm>
            <a:off x="-928099" y="5910747"/>
            <a:ext cx="3433189" cy="925574"/>
          </a:xfrm>
          <a:prstGeom prst="rect">
            <a:avLst/>
          </a:prstGeom>
        </p:spPr>
      </p:pic>
      <p:pic>
        <p:nvPicPr>
          <p:cNvPr id="19" name="Picture Placeholder 18">
            <a:extLst>
              <a:ext uri="{FF2B5EF4-FFF2-40B4-BE49-F238E27FC236}">
                <a16:creationId xmlns:a16="http://schemas.microsoft.com/office/drawing/2014/main" id="{83C62367-9605-5127-E8AC-D2A12F560D4D}"/>
              </a:ext>
            </a:extLst>
          </p:cNvPr>
          <p:cNvPicPr>
            <a:picLocks noGrp="1" noChangeAspect="1"/>
          </p:cNvPicPr>
          <p:nvPr>
            <p:ph type="pic" sz="quarter" idx="10"/>
          </p:nvPr>
        </p:nvPicPr>
        <p:blipFill>
          <a:blip r:embed="rId5"/>
          <a:srcRect t="6602" b="6602"/>
          <a:stretch>
            <a:fillRect/>
          </a:stretch>
        </p:blipFill>
        <p:spPr>
          <a:prstGeom prst="rect">
            <a:avLst/>
          </a:prstGeom>
        </p:spPr>
      </p:pic>
    </p:spTree>
    <p:extLst>
      <p:ext uri="{BB962C8B-B14F-4D97-AF65-F5344CB8AC3E}">
        <p14:creationId xmlns:p14="http://schemas.microsoft.com/office/powerpoint/2010/main" val="26742727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 Placeholder 40">
            <a:extLst>
              <a:ext uri="{FF2B5EF4-FFF2-40B4-BE49-F238E27FC236}">
                <a16:creationId xmlns:a16="http://schemas.microsoft.com/office/drawing/2014/main" id="{313D5DD7-835D-9D5F-3E12-F3063BB9D123}"/>
              </a:ext>
            </a:extLst>
          </p:cNvPr>
          <p:cNvSpPr>
            <a:spLocks noGrp="1"/>
          </p:cNvSpPr>
          <p:nvPr>
            <p:ph type="body" sz="quarter" idx="11"/>
          </p:nvPr>
        </p:nvSpPr>
        <p:spPr>
          <a:xfrm>
            <a:off x="363631" y="192595"/>
            <a:ext cx="2528421" cy="277906"/>
          </a:xfrm>
        </p:spPr>
        <p:txBody>
          <a:bodyPr/>
          <a:lstStyle/>
          <a:p>
            <a:r>
              <a:rPr lang="en-US" dirty="0"/>
              <a:t>Foredeck Lounge</a:t>
            </a:r>
          </a:p>
        </p:txBody>
      </p:sp>
      <p:pic>
        <p:nvPicPr>
          <p:cNvPr id="27" name="Picture Placeholder 26">
            <a:extLst>
              <a:ext uri="{FF2B5EF4-FFF2-40B4-BE49-F238E27FC236}">
                <a16:creationId xmlns:a16="http://schemas.microsoft.com/office/drawing/2014/main" id="{E5B6551F-FA08-37F3-98E8-B8C778445328}"/>
              </a:ext>
            </a:extLst>
          </p:cNvPr>
          <p:cNvPicPr>
            <a:picLocks noGrp="1" noChangeAspect="1"/>
          </p:cNvPicPr>
          <p:nvPr>
            <p:ph type="pic" sz="quarter" idx="12"/>
          </p:nvPr>
        </p:nvPicPr>
        <p:blipFill rotWithShape="1">
          <a:blip>
            <a:extLst>
              <a:ext uri="{96DAC541-7B7A-43D3-8B79-37D633B846F1}">
                <asvg:svgBlip xmlns:asvg="http://schemas.microsoft.com/office/drawing/2016/SVG/main" r:embed="rId2"/>
              </a:ext>
            </a:extLst>
          </a:blip>
          <a:srcRect l="5668" r="5668"/>
          <a:stretch/>
        </p:blipFill>
        <p:spPr>
          <a:xfrm>
            <a:off x="7208172" y="192595"/>
            <a:ext cx="2306638" cy="477837"/>
          </a:xfrm>
        </p:spPr>
      </p:pic>
      <p:pic>
        <p:nvPicPr>
          <p:cNvPr id="33" name="Picture Placeholder 32">
            <a:extLst>
              <a:ext uri="{FF2B5EF4-FFF2-40B4-BE49-F238E27FC236}">
                <a16:creationId xmlns:a16="http://schemas.microsoft.com/office/drawing/2014/main" id="{2FA740AF-7276-10E5-B3FF-6F31AF988C7E}"/>
              </a:ext>
            </a:extLst>
          </p:cNvPr>
          <p:cNvPicPr>
            <a:picLocks noGrp="1" noChangeAspect="1"/>
          </p:cNvPicPr>
          <p:nvPr>
            <p:ph type="pic" sz="quarter" idx="13"/>
          </p:nvPr>
        </p:nvPicPr>
        <p:blipFill>
          <a:blip r:embed="rId3"/>
          <a:srcRect l="104" r="104"/>
          <a:stretch/>
        </p:blipFill>
        <p:spPr>
          <a:xfrm>
            <a:off x="3749150" y="6210987"/>
            <a:ext cx="2407700" cy="401482"/>
          </a:xfrm>
        </p:spPr>
      </p:pic>
      <p:pic>
        <p:nvPicPr>
          <p:cNvPr id="5" name="Picture Placeholder 4">
            <a:extLst>
              <a:ext uri="{FF2B5EF4-FFF2-40B4-BE49-F238E27FC236}">
                <a16:creationId xmlns:a16="http://schemas.microsoft.com/office/drawing/2014/main" id="{3CE7A476-6D10-8734-9624-93543C8E78AF}"/>
              </a:ext>
            </a:extLst>
          </p:cNvPr>
          <p:cNvPicPr>
            <a:picLocks noGrp="1" noChangeAspect="1"/>
          </p:cNvPicPr>
          <p:nvPr>
            <p:ph type="pic" sz="quarter" idx="10"/>
          </p:nvPr>
        </p:nvPicPr>
        <p:blipFill>
          <a:blip r:embed="rId4"/>
          <a:srcRect t="6602" b="6602"/>
          <a:stretch>
            <a:fillRect/>
          </a:stretch>
        </p:blipFill>
        <p:spPr>
          <a:prstGeom prst="rect">
            <a:avLst/>
          </a:prstGeom>
        </p:spPr>
      </p:pic>
      <p:sp>
        <p:nvSpPr>
          <p:cNvPr id="2" name="Text Placeholder 8">
            <a:extLst>
              <a:ext uri="{FF2B5EF4-FFF2-40B4-BE49-F238E27FC236}">
                <a16:creationId xmlns:a16="http://schemas.microsoft.com/office/drawing/2014/main" id="{3A8C63D5-0CE8-C294-0E3E-9E49EC15EA32}"/>
              </a:ext>
            </a:extLst>
          </p:cNvPr>
          <p:cNvSpPr>
            <a:spLocks noGrp="1"/>
          </p:cNvSpPr>
          <p:nvPr>
            <p:ph type="body" sz="quarter" idx="14"/>
          </p:nvPr>
        </p:nvSpPr>
        <p:spPr>
          <a:xfrm>
            <a:off x="-446602" y="6233630"/>
            <a:ext cx="2528421" cy="277906"/>
          </a:xfrm>
        </p:spPr>
        <p:txBody>
          <a:bodyPr/>
          <a:lstStyle/>
          <a:p>
            <a:r>
              <a:rPr lang="en-US" sz="1400" dirty="0"/>
              <a:t>                               - 2021</a:t>
            </a:r>
          </a:p>
        </p:txBody>
      </p:sp>
      <p:pic>
        <p:nvPicPr>
          <p:cNvPr id="4" name="Picture 3">
            <a:extLst>
              <a:ext uri="{FF2B5EF4-FFF2-40B4-BE49-F238E27FC236}">
                <a16:creationId xmlns:a16="http://schemas.microsoft.com/office/drawing/2014/main" id="{54DED22F-C362-D13E-75E2-6A5C6D2ACDF3}"/>
              </a:ext>
            </a:extLst>
          </p:cNvPr>
          <p:cNvPicPr>
            <a:picLocks noChangeAspect="1"/>
          </p:cNvPicPr>
          <p:nvPr/>
        </p:nvPicPr>
        <p:blipFill>
          <a:blip r:embed="rId5"/>
          <a:stretch>
            <a:fillRect/>
          </a:stretch>
        </p:blipFill>
        <p:spPr>
          <a:xfrm>
            <a:off x="-928099" y="5910747"/>
            <a:ext cx="3433189" cy="925574"/>
          </a:xfrm>
          <a:prstGeom prst="rect">
            <a:avLst/>
          </a:prstGeom>
        </p:spPr>
      </p:pic>
    </p:spTree>
    <p:extLst>
      <p:ext uri="{BB962C8B-B14F-4D97-AF65-F5344CB8AC3E}">
        <p14:creationId xmlns:p14="http://schemas.microsoft.com/office/powerpoint/2010/main" val="37479944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 Placeholder 40">
            <a:extLst>
              <a:ext uri="{FF2B5EF4-FFF2-40B4-BE49-F238E27FC236}">
                <a16:creationId xmlns:a16="http://schemas.microsoft.com/office/drawing/2014/main" id="{313D5DD7-835D-9D5F-3E12-F3063BB9D123}"/>
              </a:ext>
            </a:extLst>
          </p:cNvPr>
          <p:cNvSpPr>
            <a:spLocks noGrp="1"/>
          </p:cNvSpPr>
          <p:nvPr>
            <p:ph type="body" sz="quarter" idx="11"/>
          </p:nvPr>
        </p:nvSpPr>
        <p:spPr>
          <a:xfrm>
            <a:off x="363631" y="192595"/>
            <a:ext cx="2528421" cy="277906"/>
          </a:xfrm>
        </p:spPr>
        <p:txBody>
          <a:bodyPr/>
          <a:lstStyle/>
          <a:p>
            <a:r>
              <a:rPr lang="en-US" dirty="0" err="1"/>
              <a:t>Sportfly</a:t>
            </a:r>
            <a:endParaRPr lang="en-US" dirty="0"/>
          </a:p>
        </p:txBody>
      </p:sp>
      <p:pic>
        <p:nvPicPr>
          <p:cNvPr id="27" name="Picture Placeholder 26">
            <a:extLst>
              <a:ext uri="{FF2B5EF4-FFF2-40B4-BE49-F238E27FC236}">
                <a16:creationId xmlns:a16="http://schemas.microsoft.com/office/drawing/2014/main" id="{E5B6551F-FA08-37F3-98E8-B8C778445328}"/>
              </a:ext>
            </a:extLst>
          </p:cNvPr>
          <p:cNvPicPr>
            <a:picLocks noGrp="1" noChangeAspect="1"/>
          </p:cNvPicPr>
          <p:nvPr>
            <p:ph type="pic" sz="quarter" idx="12"/>
          </p:nvPr>
        </p:nvPicPr>
        <p:blipFill rotWithShape="1">
          <a:blip>
            <a:extLst>
              <a:ext uri="{96DAC541-7B7A-43D3-8B79-37D633B846F1}">
                <asvg:svgBlip xmlns:asvg="http://schemas.microsoft.com/office/drawing/2016/SVG/main" r:embed="rId2"/>
              </a:ext>
            </a:extLst>
          </a:blip>
          <a:srcRect l="5668" r="5668"/>
          <a:stretch/>
        </p:blipFill>
        <p:spPr>
          <a:xfrm>
            <a:off x="7208172" y="192595"/>
            <a:ext cx="2306638" cy="477837"/>
          </a:xfrm>
        </p:spPr>
      </p:pic>
      <p:pic>
        <p:nvPicPr>
          <p:cNvPr id="33" name="Picture Placeholder 32">
            <a:extLst>
              <a:ext uri="{FF2B5EF4-FFF2-40B4-BE49-F238E27FC236}">
                <a16:creationId xmlns:a16="http://schemas.microsoft.com/office/drawing/2014/main" id="{2FA740AF-7276-10E5-B3FF-6F31AF988C7E}"/>
              </a:ext>
            </a:extLst>
          </p:cNvPr>
          <p:cNvPicPr>
            <a:picLocks noGrp="1" noChangeAspect="1"/>
          </p:cNvPicPr>
          <p:nvPr>
            <p:ph type="pic" sz="quarter" idx="13"/>
          </p:nvPr>
        </p:nvPicPr>
        <p:blipFill>
          <a:blip r:embed="rId3"/>
          <a:srcRect l="104" r="104"/>
          <a:stretch/>
        </p:blipFill>
        <p:spPr>
          <a:xfrm>
            <a:off x="3749150" y="6210987"/>
            <a:ext cx="2407700" cy="401482"/>
          </a:xfrm>
        </p:spPr>
      </p:pic>
      <p:sp>
        <p:nvSpPr>
          <p:cNvPr id="2" name="Text Placeholder 8">
            <a:extLst>
              <a:ext uri="{FF2B5EF4-FFF2-40B4-BE49-F238E27FC236}">
                <a16:creationId xmlns:a16="http://schemas.microsoft.com/office/drawing/2014/main" id="{7B3E72B8-B18F-FBDD-116D-40A8EE90B8C1}"/>
              </a:ext>
            </a:extLst>
          </p:cNvPr>
          <p:cNvSpPr>
            <a:spLocks noGrp="1"/>
          </p:cNvSpPr>
          <p:nvPr>
            <p:ph type="body" sz="quarter" idx="14"/>
          </p:nvPr>
        </p:nvSpPr>
        <p:spPr>
          <a:xfrm>
            <a:off x="-446602" y="6233630"/>
            <a:ext cx="2528421" cy="277906"/>
          </a:xfrm>
        </p:spPr>
        <p:txBody>
          <a:bodyPr/>
          <a:lstStyle/>
          <a:p>
            <a:r>
              <a:rPr lang="en-US" sz="1400" dirty="0"/>
              <a:t>                               - 2021</a:t>
            </a:r>
          </a:p>
        </p:txBody>
      </p:sp>
      <p:pic>
        <p:nvPicPr>
          <p:cNvPr id="4" name="Picture 3">
            <a:extLst>
              <a:ext uri="{FF2B5EF4-FFF2-40B4-BE49-F238E27FC236}">
                <a16:creationId xmlns:a16="http://schemas.microsoft.com/office/drawing/2014/main" id="{5DE497C4-D892-16B1-FEAC-A40FD70E1E3E}"/>
              </a:ext>
            </a:extLst>
          </p:cNvPr>
          <p:cNvPicPr>
            <a:picLocks noChangeAspect="1"/>
          </p:cNvPicPr>
          <p:nvPr/>
        </p:nvPicPr>
        <p:blipFill>
          <a:blip r:embed="rId4"/>
          <a:stretch>
            <a:fillRect/>
          </a:stretch>
        </p:blipFill>
        <p:spPr>
          <a:xfrm>
            <a:off x="-928099" y="5910747"/>
            <a:ext cx="3433189" cy="925574"/>
          </a:xfrm>
          <a:prstGeom prst="rect">
            <a:avLst/>
          </a:prstGeom>
        </p:spPr>
      </p:pic>
      <p:pic>
        <p:nvPicPr>
          <p:cNvPr id="7" name="Picture Placeholder 6">
            <a:extLst>
              <a:ext uri="{FF2B5EF4-FFF2-40B4-BE49-F238E27FC236}">
                <a16:creationId xmlns:a16="http://schemas.microsoft.com/office/drawing/2014/main" id="{56BDBFF6-A303-7BE5-7178-23C1F3F03588}"/>
              </a:ext>
            </a:extLst>
          </p:cNvPr>
          <p:cNvPicPr>
            <a:picLocks noGrp="1" noChangeAspect="1"/>
          </p:cNvPicPr>
          <p:nvPr>
            <p:ph type="pic" sz="quarter" idx="10"/>
          </p:nvPr>
        </p:nvPicPr>
        <p:blipFill>
          <a:blip r:embed="rId5"/>
          <a:srcRect t="6602" b="6602"/>
          <a:stretch>
            <a:fillRect/>
          </a:stretch>
        </p:blipFill>
        <p:spPr>
          <a:prstGeom prst="rect">
            <a:avLst/>
          </a:prstGeom>
        </p:spPr>
      </p:pic>
    </p:spTree>
    <p:extLst>
      <p:ext uri="{BB962C8B-B14F-4D97-AF65-F5344CB8AC3E}">
        <p14:creationId xmlns:p14="http://schemas.microsoft.com/office/powerpoint/2010/main" val="30596267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 name="Picture Placeholder 26">
            <a:extLst>
              <a:ext uri="{FF2B5EF4-FFF2-40B4-BE49-F238E27FC236}">
                <a16:creationId xmlns:a16="http://schemas.microsoft.com/office/drawing/2014/main" id="{666DCF7A-C587-C0DD-7574-19F72804740C}"/>
              </a:ext>
            </a:extLst>
          </p:cNvPr>
          <p:cNvPicPr>
            <a:picLocks noGrp="1" noChangeAspect="1"/>
          </p:cNvPicPr>
          <p:nvPr>
            <p:ph type="pic" sz="quarter" idx="12"/>
          </p:nvPr>
        </p:nvPicPr>
        <p:blipFill rotWithShape="1">
          <a:blip>
            <a:extLst>
              <a:ext uri="{96DAC541-7B7A-43D3-8B79-37D633B846F1}">
                <asvg:svgBlip xmlns:asvg="http://schemas.microsoft.com/office/drawing/2016/SVG/main" r:embed="rId2"/>
              </a:ext>
            </a:extLst>
          </a:blip>
          <a:srcRect l="6476" r="6476"/>
          <a:stretch/>
        </p:blipFill>
        <p:spPr/>
      </p:pic>
      <p:pic>
        <p:nvPicPr>
          <p:cNvPr id="92" name="Picture Placeholder 32">
            <a:extLst>
              <a:ext uri="{FF2B5EF4-FFF2-40B4-BE49-F238E27FC236}">
                <a16:creationId xmlns:a16="http://schemas.microsoft.com/office/drawing/2014/main" id="{4E7B7176-1C5F-9E27-7729-A807A0C24AD0}"/>
              </a:ext>
            </a:extLst>
          </p:cNvPr>
          <p:cNvPicPr>
            <a:picLocks noGrp="1" noChangeAspect="1"/>
          </p:cNvPicPr>
          <p:nvPr>
            <p:ph type="pic" sz="quarter" idx="13"/>
          </p:nvPr>
        </p:nvPicPr>
        <p:blipFill rotWithShape="1">
          <a:blip>
            <a:extLst>
              <a:ext uri="{96DAC541-7B7A-43D3-8B79-37D633B846F1}">
                <asvg:svgBlip xmlns:asvg="http://schemas.microsoft.com/office/drawing/2016/SVG/main" r:embed="rId3"/>
              </a:ext>
            </a:extLst>
          </a:blip>
          <a:srcRect l="66" r="66"/>
          <a:stretch/>
        </p:blipFill>
        <p:spPr/>
      </p:pic>
      <p:sp>
        <p:nvSpPr>
          <p:cNvPr id="100" name="Text Placeholder 99">
            <a:extLst>
              <a:ext uri="{FF2B5EF4-FFF2-40B4-BE49-F238E27FC236}">
                <a16:creationId xmlns:a16="http://schemas.microsoft.com/office/drawing/2014/main" id="{EC4BE967-6A6A-2B1D-B91F-00AB4D8BE97A}"/>
              </a:ext>
            </a:extLst>
          </p:cNvPr>
          <p:cNvSpPr>
            <a:spLocks noGrp="1"/>
          </p:cNvSpPr>
          <p:nvPr>
            <p:ph type="body" sz="quarter" idx="14"/>
          </p:nvPr>
        </p:nvSpPr>
        <p:spPr/>
        <p:txBody>
          <a:bodyPr/>
          <a:lstStyle/>
          <a:p>
            <a:r>
              <a:rPr lang="en-US" dirty="0"/>
              <a:t>T: +65 6358 2136 </a:t>
            </a:r>
            <a:r>
              <a:rPr lang="en-US" dirty="0" err="1"/>
              <a:t>www.marineitalia.asia</a:t>
            </a:r>
            <a:endParaRPr lang="en-US" dirty="0"/>
          </a:p>
          <a:p>
            <a:r>
              <a:rPr lang="en-US" dirty="0"/>
              <a:t>M: +65 8894 5059 </a:t>
            </a:r>
            <a:r>
              <a:rPr lang="en-US" dirty="0" err="1"/>
              <a:t>david@marineitalia.asia</a:t>
            </a:r>
            <a:endParaRPr lang="en-US" dirty="0"/>
          </a:p>
          <a:p>
            <a:endParaRPr lang="en-TW" dirty="0"/>
          </a:p>
        </p:txBody>
      </p:sp>
      <p:sp>
        <p:nvSpPr>
          <p:cNvPr id="19" name="Text Placeholder 18">
            <a:extLst>
              <a:ext uri="{FF2B5EF4-FFF2-40B4-BE49-F238E27FC236}">
                <a16:creationId xmlns:a16="http://schemas.microsoft.com/office/drawing/2014/main" id="{6B5CC92D-B7FF-5A02-332B-A95E7E9ED5F8}"/>
              </a:ext>
            </a:extLst>
          </p:cNvPr>
          <p:cNvSpPr>
            <a:spLocks noGrp="1"/>
          </p:cNvSpPr>
          <p:nvPr>
            <p:ph type="body" sz="quarter" idx="15"/>
          </p:nvPr>
        </p:nvSpPr>
        <p:spPr/>
        <p:txBody>
          <a:bodyPr/>
          <a:lstStyle/>
          <a:p>
            <a:r>
              <a:rPr lang="en-US" dirty="0"/>
              <a:t>BOAT DETAILS</a:t>
            </a:r>
          </a:p>
        </p:txBody>
      </p:sp>
      <p:graphicFrame>
        <p:nvGraphicFramePr>
          <p:cNvPr id="40" name="Table 40">
            <a:extLst>
              <a:ext uri="{FF2B5EF4-FFF2-40B4-BE49-F238E27FC236}">
                <a16:creationId xmlns:a16="http://schemas.microsoft.com/office/drawing/2014/main" id="{16D1C7A7-062B-59E6-0EDD-0E0AE16E45A0}"/>
              </a:ext>
            </a:extLst>
          </p:cNvPr>
          <p:cNvGraphicFramePr>
            <a:graphicFrameLocks noGrp="1"/>
          </p:cNvGraphicFramePr>
          <p:nvPr>
            <p:ph type="tbl" sz="quarter" idx="16"/>
            <p:extLst>
              <p:ext uri="{D42A27DB-BD31-4B8C-83A1-F6EECF244321}">
                <p14:modId xmlns:p14="http://schemas.microsoft.com/office/powerpoint/2010/main" val="2337415629"/>
              </p:ext>
            </p:extLst>
          </p:nvPr>
        </p:nvGraphicFramePr>
        <p:xfrm>
          <a:off x="420688" y="1251943"/>
          <a:ext cx="5946774" cy="4023059"/>
        </p:xfrm>
        <a:graphic>
          <a:graphicData uri="http://schemas.openxmlformats.org/drawingml/2006/table">
            <a:tbl>
              <a:tblPr firstRow="1" bandRow="1">
                <a:tableStyleId>{5C22544A-7EE6-4342-B048-85BDC9FD1C3A}</a:tableStyleId>
              </a:tblPr>
              <a:tblGrid>
                <a:gridCol w="1982258">
                  <a:extLst>
                    <a:ext uri="{9D8B030D-6E8A-4147-A177-3AD203B41FA5}">
                      <a16:colId xmlns:a16="http://schemas.microsoft.com/office/drawing/2014/main" val="471147936"/>
                    </a:ext>
                  </a:extLst>
                </a:gridCol>
                <a:gridCol w="1982258">
                  <a:extLst>
                    <a:ext uri="{9D8B030D-6E8A-4147-A177-3AD203B41FA5}">
                      <a16:colId xmlns:a16="http://schemas.microsoft.com/office/drawing/2014/main" val="2066557618"/>
                    </a:ext>
                  </a:extLst>
                </a:gridCol>
                <a:gridCol w="1982258">
                  <a:extLst>
                    <a:ext uri="{9D8B030D-6E8A-4147-A177-3AD203B41FA5}">
                      <a16:colId xmlns:a16="http://schemas.microsoft.com/office/drawing/2014/main" val="1153427468"/>
                    </a:ext>
                  </a:extLst>
                </a:gridCol>
              </a:tblGrid>
              <a:tr h="234066">
                <a:tc>
                  <a:txBody>
                    <a:bodyPr/>
                    <a:lstStyle/>
                    <a:p>
                      <a:pPr>
                        <a:lnSpc>
                          <a:spcPct val="120000"/>
                        </a:lnSpc>
                      </a:pPr>
                      <a:r>
                        <a:rPr lang="en-US" sz="800" b="0" i="0">
                          <a:solidFill>
                            <a:schemeClr val="tx1"/>
                          </a:solidFill>
                          <a:effectLst/>
                          <a:latin typeface="Helvetica Neue Light" panose="02000403000000020004" pitchFamily="2" charset="0"/>
                          <a:ea typeface="Helvetica Neue Light" panose="02000403000000020004" pitchFamily="2" charset="0"/>
                        </a:rPr>
                        <a:t>LENGTH OVERALL</a:t>
                      </a:r>
                      <a:endParaRPr lang="en-US" sz="800" b="0" i="0" dirty="0">
                        <a:solidFill>
                          <a:schemeClr val="tx1"/>
                        </a:solidFill>
                        <a:effectLst/>
                        <a:latin typeface="Helvetica Neue Light" panose="02000403000000020004" pitchFamily="2" charset="0"/>
                        <a:ea typeface="Helvetica Neue Light" panose="02000403000000020004" pitchFamily="2" charset="0"/>
                      </a:endParaRP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tc>
                  <a:txBody>
                    <a:bodyPr/>
                    <a:lstStyle/>
                    <a:p>
                      <a:pPr>
                        <a:lnSpc>
                          <a:spcPct val="120000"/>
                        </a:lnSpc>
                      </a:pPr>
                      <a:r>
                        <a:rPr lang="en-US" sz="800" b="0" i="0" dirty="0">
                          <a:solidFill>
                            <a:schemeClr val="tx1"/>
                          </a:solidFill>
                          <a:effectLst/>
                          <a:latin typeface="Helvetica Neue Light" panose="02000403000000020004" pitchFamily="2" charset="0"/>
                          <a:ea typeface="Helvetica Neue Light" panose="02000403000000020004" pitchFamily="2" charset="0"/>
                        </a:rPr>
                        <a:t>21,37 m</a:t>
                      </a: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tc>
                  <a:txBody>
                    <a:bodyPr/>
                    <a:lstStyle/>
                    <a:p>
                      <a:pPr>
                        <a:lnSpc>
                          <a:spcPct val="120000"/>
                        </a:lnSpc>
                      </a:pPr>
                      <a:r>
                        <a:rPr lang="en-US" sz="800" b="0" i="0" dirty="0">
                          <a:solidFill>
                            <a:schemeClr val="tx1"/>
                          </a:solidFill>
                          <a:effectLst/>
                          <a:latin typeface="Helvetica Neue Light" panose="02000403000000020004" pitchFamily="2" charset="0"/>
                          <a:ea typeface="Helvetica Neue Light" panose="02000403000000020004" pitchFamily="2" charset="0"/>
                        </a:rPr>
                        <a:t>70‘ 1”</a:t>
                      </a: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402201552"/>
                  </a:ext>
                </a:extLst>
              </a:tr>
              <a:tr h="234066">
                <a:tc>
                  <a:txBody>
                    <a:bodyPr/>
                    <a:lstStyle/>
                    <a:p>
                      <a:pPr>
                        <a:lnSpc>
                          <a:spcPct val="120000"/>
                        </a:lnSpc>
                      </a:pPr>
                      <a:r>
                        <a:rPr lang="en-US" sz="800" b="0" i="0" dirty="0">
                          <a:effectLst/>
                          <a:latin typeface="Helvetica Neue Light" panose="02000403000000020004" pitchFamily="2" charset="0"/>
                          <a:ea typeface="Helvetica Neue Light" panose="02000403000000020004" pitchFamily="2" charset="0"/>
                        </a:rPr>
                        <a:t>BEAM MAX</a:t>
                      </a: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tc>
                  <a:txBody>
                    <a:bodyPr/>
                    <a:lstStyle/>
                    <a:p>
                      <a:pPr>
                        <a:lnSpc>
                          <a:spcPct val="120000"/>
                        </a:lnSpc>
                      </a:pPr>
                      <a:r>
                        <a:rPr lang="en-US" sz="800" b="0" i="0" dirty="0">
                          <a:solidFill>
                            <a:schemeClr val="tx1"/>
                          </a:solidFill>
                          <a:effectLst/>
                          <a:latin typeface="Helvetica Neue Light" panose="02000403000000020004" pitchFamily="2" charset="0"/>
                          <a:ea typeface="Helvetica Neue Light" panose="02000403000000020004" pitchFamily="2" charset="0"/>
                        </a:rPr>
                        <a:t>5,3 m</a:t>
                      </a: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tc>
                  <a:txBody>
                    <a:bodyPr/>
                    <a:lstStyle/>
                    <a:p>
                      <a:pPr>
                        <a:lnSpc>
                          <a:spcPct val="120000"/>
                        </a:lnSpc>
                      </a:pPr>
                      <a:r>
                        <a:rPr lang="en-US" sz="800" b="0" i="0" dirty="0">
                          <a:solidFill>
                            <a:schemeClr val="tx1"/>
                          </a:solidFill>
                          <a:effectLst/>
                          <a:latin typeface="Helvetica Neue Light" panose="02000403000000020004" pitchFamily="2" charset="0"/>
                          <a:ea typeface="Helvetica Neue Light" panose="02000403000000020004" pitchFamily="2" charset="0"/>
                        </a:rPr>
                        <a:t>17’ 5”</a:t>
                      </a: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862121883"/>
                  </a:ext>
                </a:extLst>
              </a:tr>
              <a:tr h="234066">
                <a:tc>
                  <a:txBody>
                    <a:bodyPr/>
                    <a:lstStyle/>
                    <a:p>
                      <a:pPr>
                        <a:lnSpc>
                          <a:spcPct val="120000"/>
                        </a:lnSpc>
                      </a:pPr>
                      <a:r>
                        <a:rPr lang="en-US" sz="800" b="0" i="0" dirty="0">
                          <a:solidFill>
                            <a:schemeClr val="tx1"/>
                          </a:solidFill>
                          <a:effectLst/>
                          <a:latin typeface="Helvetica Neue Light" panose="02000403000000020004" pitchFamily="2" charset="0"/>
                          <a:ea typeface="Helvetica Neue Light" panose="02000403000000020004" pitchFamily="2" charset="0"/>
                        </a:rPr>
                        <a:t>DISPLACEMENT</a:t>
                      </a: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tc>
                  <a:txBody>
                    <a:bodyPr/>
                    <a:lstStyle/>
                    <a:p>
                      <a:pPr>
                        <a:lnSpc>
                          <a:spcPct val="120000"/>
                        </a:lnSpc>
                      </a:pPr>
                      <a:r>
                        <a:rPr lang="en-US" sz="800" b="0" i="0" dirty="0">
                          <a:solidFill>
                            <a:schemeClr val="tx1"/>
                          </a:solidFill>
                          <a:effectLst/>
                          <a:latin typeface="Helvetica Neue Light" panose="02000403000000020004" pitchFamily="2" charset="0"/>
                          <a:ea typeface="Helvetica Neue Light" panose="02000403000000020004" pitchFamily="2" charset="0"/>
                        </a:rPr>
                        <a:t>45,4 t</a:t>
                      </a: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tc>
                  <a:txBody>
                    <a:bodyPr/>
                    <a:lstStyle/>
                    <a:p>
                      <a:pPr>
                        <a:lnSpc>
                          <a:spcPct val="120000"/>
                        </a:lnSpc>
                      </a:pPr>
                      <a:r>
                        <a:rPr lang="en-US" sz="800" b="0" i="0" dirty="0">
                          <a:solidFill>
                            <a:schemeClr val="tx1"/>
                          </a:solidFill>
                          <a:effectLst/>
                          <a:latin typeface="Helvetica Neue Light" panose="02000403000000020004" pitchFamily="2" charset="0"/>
                          <a:ea typeface="Helvetica Neue Light" panose="02000403000000020004" pitchFamily="2" charset="0"/>
                        </a:rPr>
                        <a:t>100089 </a:t>
                      </a:r>
                      <a:r>
                        <a:rPr lang="en-US" sz="800" b="0" i="0" dirty="0" err="1">
                          <a:solidFill>
                            <a:schemeClr val="tx1"/>
                          </a:solidFill>
                          <a:effectLst/>
                          <a:latin typeface="Helvetica Neue Light" panose="02000403000000020004" pitchFamily="2" charset="0"/>
                          <a:ea typeface="Helvetica Neue Light" panose="02000403000000020004" pitchFamily="2" charset="0"/>
                        </a:rPr>
                        <a:t>lb</a:t>
                      </a:r>
                      <a:endParaRPr lang="en-US" sz="800" b="0" i="0" dirty="0">
                        <a:solidFill>
                          <a:schemeClr val="tx1"/>
                        </a:solidFill>
                        <a:effectLst/>
                        <a:latin typeface="Helvetica Neue Light" panose="02000403000000020004" pitchFamily="2" charset="0"/>
                        <a:ea typeface="Helvetica Neue Light" panose="02000403000000020004" pitchFamily="2" charset="0"/>
                      </a:endParaRP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976060743"/>
                  </a:ext>
                </a:extLst>
              </a:tr>
              <a:tr h="234066">
                <a:tc>
                  <a:txBody>
                    <a:bodyPr/>
                    <a:lstStyle/>
                    <a:p>
                      <a:pPr>
                        <a:lnSpc>
                          <a:spcPct val="120000"/>
                        </a:lnSpc>
                      </a:pPr>
                      <a:r>
                        <a:rPr lang="en-US" sz="800" b="0" i="0" dirty="0">
                          <a:solidFill>
                            <a:schemeClr val="tx1"/>
                          </a:solidFill>
                          <a:effectLst/>
                          <a:latin typeface="Helvetica Neue Light" panose="02000403000000020004" pitchFamily="2" charset="0"/>
                          <a:ea typeface="Helvetica Neue Light" panose="02000403000000020004" pitchFamily="2" charset="0"/>
                        </a:rPr>
                        <a:t>ENGINES</a:t>
                      </a: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tc>
                  <a:txBody>
                    <a:bodyPr/>
                    <a:lstStyle/>
                    <a:p>
                      <a:pPr>
                        <a:lnSpc>
                          <a:spcPct val="120000"/>
                        </a:lnSpc>
                      </a:pPr>
                      <a:r>
                        <a:rPr lang="en-US" sz="800" b="0" i="0" dirty="0">
                          <a:solidFill>
                            <a:schemeClr val="tx1"/>
                          </a:solidFill>
                          <a:effectLst/>
                          <a:latin typeface="Helvetica Neue Light" panose="02000403000000020004" pitchFamily="2" charset="0"/>
                          <a:ea typeface="Helvetica Neue Light" panose="02000403000000020004" pitchFamily="2" charset="0"/>
                        </a:rPr>
                        <a:t>3 x VOLVO IPS 1050 D13 800 hp</a:t>
                      </a: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tc>
                  <a:txBody>
                    <a:bodyPr/>
                    <a:lstStyle/>
                    <a:p>
                      <a:pPr>
                        <a:lnSpc>
                          <a:spcPct val="120000"/>
                        </a:lnSpc>
                      </a:pPr>
                      <a:r>
                        <a:rPr lang="en-US" sz="800" b="0" i="0" dirty="0">
                          <a:solidFill>
                            <a:schemeClr val="tx1"/>
                          </a:solidFill>
                          <a:effectLst/>
                          <a:latin typeface="Helvetica Neue Light" panose="02000403000000020004" pitchFamily="2" charset="0"/>
                          <a:ea typeface="Helvetica Neue Light" panose="02000403000000020004" pitchFamily="2" charset="0"/>
                        </a:rPr>
                        <a:t>Hours: </a:t>
                      </a: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947604618"/>
                  </a:ext>
                </a:extLst>
              </a:tr>
              <a:tr h="234066">
                <a:tc>
                  <a:txBody>
                    <a:bodyPr/>
                    <a:lstStyle/>
                    <a:p>
                      <a:pPr>
                        <a:lnSpc>
                          <a:spcPct val="120000"/>
                        </a:lnSpc>
                      </a:pPr>
                      <a:r>
                        <a:rPr lang="en-US" sz="800" b="0" i="0" dirty="0">
                          <a:solidFill>
                            <a:schemeClr val="tx1"/>
                          </a:solidFill>
                          <a:effectLst/>
                          <a:latin typeface="Helvetica Neue Light" panose="02000403000000020004" pitchFamily="2" charset="0"/>
                          <a:ea typeface="Helvetica Neue Light" panose="02000403000000020004" pitchFamily="2" charset="0"/>
                        </a:rPr>
                        <a:t>MAXIMUM SPEED</a:t>
                      </a: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tc>
                  <a:txBody>
                    <a:bodyPr/>
                    <a:lstStyle/>
                    <a:p>
                      <a:pPr>
                        <a:lnSpc>
                          <a:spcPct val="120000"/>
                        </a:lnSpc>
                      </a:pPr>
                      <a:r>
                        <a:rPr lang="en-US" sz="800" b="0" i="0" dirty="0">
                          <a:solidFill>
                            <a:schemeClr val="tx1"/>
                          </a:solidFill>
                          <a:effectLst/>
                          <a:latin typeface="Helvetica Neue Light" panose="02000403000000020004" pitchFamily="2" charset="0"/>
                          <a:ea typeface="Helvetica Neue Light" panose="02000403000000020004" pitchFamily="2" charset="0"/>
                        </a:rPr>
                        <a:t>Up to 36 </a:t>
                      </a:r>
                      <a:r>
                        <a:rPr lang="en-US" sz="800" b="0" i="0" dirty="0" err="1">
                          <a:solidFill>
                            <a:schemeClr val="tx1"/>
                          </a:solidFill>
                          <a:effectLst/>
                          <a:latin typeface="Helvetica Neue Light" panose="02000403000000020004" pitchFamily="2" charset="0"/>
                          <a:ea typeface="Helvetica Neue Light" panose="02000403000000020004" pitchFamily="2" charset="0"/>
                        </a:rPr>
                        <a:t>kn</a:t>
                      </a:r>
                      <a:endParaRPr lang="en-US" sz="800" b="0" i="0" dirty="0">
                        <a:solidFill>
                          <a:schemeClr val="tx1"/>
                        </a:solidFill>
                        <a:effectLst/>
                        <a:latin typeface="Helvetica Neue Light" panose="02000403000000020004" pitchFamily="2" charset="0"/>
                        <a:ea typeface="Helvetica Neue Light" panose="02000403000000020004" pitchFamily="2" charset="0"/>
                      </a:endParaRP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tc>
                  <a:txBody>
                    <a:bodyPr/>
                    <a:lstStyle/>
                    <a:p>
                      <a:pPr>
                        <a:lnSpc>
                          <a:spcPct val="120000"/>
                        </a:lnSpc>
                      </a:pPr>
                      <a:endParaRPr lang="en-US" sz="800" b="0" i="0" dirty="0">
                        <a:solidFill>
                          <a:schemeClr val="tx1"/>
                        </a:solidFill>
                        <a:effectLst/>
                        <a:latin typeface="Helvetica Neue Light" panose="02000403000000020004" pitchFamily="2" charset="0"/>
                        <a:ea typeface="Helvetica Neue Light" panose="02000403000000020004" pitchFamily="2" charset="0"/>
                      </a:endParaRP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3434367733"/>
                  </a:ext>
                </a:extLst>
              </a:tr>
              <a:tr h="234066">
                <a:tc>
                  <a:txBody>
                    <a:bodyPr/>
                    <a:lstStyle/>
                    <a:p>
                      <a:pPr>
                        <a:lnSpc>
                          <a:spcPct val="120000"/>
                        </a:lnSpc>
                      </a:pPr>
                      <a:r>
                        <a:rPr lang="en-US" sz="800" b="0" i="0" dirty="0">
                          <a:solidFill>
                            <a:schemeClr val="tx1"/>
                          </a:solidFill>
                          <a:effectLst/>
                          <a:latin typeface="Helvetica Neue Light" panose="02000403000000020004" pitchFamily="2" charset="0"/>
                          <a:ea typeface="Helvetica Neue Light" panose="02000403000000020004" pitchFamily="2" charset="0"/>
                        </a:rPr>
                        <a:t>CRUISING SPEED</a:t>
                      </a: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tc>
                  <a:txBody>
                    <a:bodyPr/>
                    <a:lstStyle/>
                    <a:p>
                      <a:pPr>
                        <a:lnSpc>
                          <a:spcPct val="120000"/>
                        </a:lnSpc>
                      </a:pPr>
                      <a:r>
                        <a:rPr lang="en-US" sz="800" b="0" i="0" dirty="0">
                          <a:solidFill>
                            <a:schemeClr val="tx1"/>
                          </a:solidFill>
                          <a:effectLst/>
                          <a:latin typeface="Helvetica Neue Light" panose="02000403000000020004" pitchFamily="2" charset="0"/>
                          <a:ea typeface="Helvetica Neue Light" panose="02000403000000020004" pitchFamily="2" charset="0"/>
                        </a:rPr>
                        <a:t>29 </a:t>
                      </a:r>
                      <a:r>
                        <a:rPr lang="en-US" sz="800" b="0" i="0" dirty="0" err="1">
                          <a:solidFill>
                            <a:schemeClr val="tx1"/>
                          </a:solidFill>
                          <a:effectLst/>
                          <a:latin typeface="Helvetica Neue Light" panose="02000403000000020004" pitchFamily="2" charset="0"/>
                          <a:ea typeface="Helvetica Neue Light" panose="02000403000000020004" pitchFamily="2" charset="0"/>
                        </a:rPr>
                        <a:t>kn</a:t>
                      </a:r>
                      <a:endParaRPr lang="en-US" sz="800" b="0" i="0" dirty="0">
                        <a:solidFill>
                          <a:schemeClr val="tx1"/>
                        </a:solidFill>
                        <a:effectLst/>
                        <a:latin typeface="Helvetica Neue Light" panose="02000403000000020004" pitchFamily="2" charset="0"/>
                        <a:ea typeface="Helvetica Neue Light" panose="02000403000000020004" pitchFamily="2" charset="0"/>
                      </a:endParaRP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tc>
                  <a:txBody>
                    <a:bodyPr/>
                    <a:lstStyle/>
                    <a:p>
                      <a:pPr>
                        <a:lnSpc>
                          <a:spcPct val="120000"/>
                        </a:lnSpc>
                      </a:pPr>
                      <a:endParaRPr lang="en-US" sz="800" b="0" i="0" dirty="0">
                        <a:solidFill>
                          <a:schemeClr val="tx1"/>
                        </a:solidFill>
                        <a:effectLst/>
                        <a:latin typeface="Helvetica Neue Light" panose="02000403000000020004" pitchFamily="2" charset="0"/>
                        <a:ea typeface="Helvetica Neue Light" panose="02000403000000020004" pitchFamily="2" charset="0"/>
                      </a:endParaRP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456641061"/>
                  </a:ext>
                </a:extLst>
              </a:tr>
              <a:tr h="234066">
                <a:tc>
                  <a:txBody>
                    <a:bodyPr/>
                    <a:lstStyle/>
                    <a:p>
                      <a:pPr>
                        <a:lnSpc>
                          <a:spcPct val="120000"/>
                        </a:lnSpc>
                      </a:pPr>
                      <a:r>
                        <a:rPr lang="en-US" sz="800" b="0" i="0" dirty="0">
                          <a:solidFill>
                            <a:schemeClr val="tx1"/>
                          </a:solidFill>
                          <a:effectLst/>
                          <a:latin typeface="Helvetica Neue Light" panose="02000403000000020004" pitchFamily="2" charset="0"/>
                          <a:ea typeface="Helvetica Neue Light" panose="02000403000000020004" pitchFamily="2" charset="0"/>
                        </a:rPr>
                        <a:t>FUEL CAPACITY</a:t>
                      </a: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tc>
                  <a:txBody>
                    <a:bodyPr/>
                    <a:lstStyle/>
                    <a:p>
                      <a:pPr>
                        <a:lnSpc>
                          <a:spcPct val="120000"/>
                        </a:lnSpc>
                      </a:pPr>
                      <a:r>
                        <a:rPr lang="en-US" sz="800" b="0" i="0" dirty="0">
                          <a:solidFill>
                            <a:schemeClr val="tx1"/>
                          </a:solidFill>
                          <a:effectLst/>
                          <a:latin typeface="Helvetica Neue Light" panose="02000403000000020004" pitchFamily="2" charset="0"/>
                          <a:ea typeface="Helvetica Neue Light" panose="02000403000000020004" pitchFamily="2" charset="0"/>
                        </a:rPr>
                        <a:t>3800 l</a:t>
                      </a: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tc>
                  <a:txBody>
                    <a:bodyPr/>
                    <a:lstStyle/>
                    <a:p>
                      <a:pPr>
                        <a:lnSpc>
                          <a:spcPct val="120000"/>
                        </a:lnSpc>
                      </a:pPr>
                      <a:r>
                        <a:rPr lang="en-US" sz="800" b="0" i="0" dirty="0">
                          <a:solidFill>
                            <a:schemeClr val="tx1"/>
                          </a:solidFill>
                          <a:effectLst/>
                          <a:latin typeface="Helvetica Neue Light" panose="02000403000000020004" pitchFamily="2" charset="0"/>
                          <a:ea typeface="Helvetica Neue Light" panose="02000403000000020004" pitchFamily="2" charset="0"/>
                        </a:rPr>
                        <a:t>1004 US Gal</a:t>
                      </a: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3067425771"/>
                  </a:ext>
                </a:extLst>
              </a:tr>
              <a:tr h="234066">
                <a:tc>
                  <a:txBody>
                    <a:bodyPr/>
                    <a:lstStyle/>
                    <a:p>
                      <a:pPr>
                        <a:lnSpc>
                          <a:spcPct val="120000"/>
                        </a:lnSpc>
                      </a:pPr>
                      <a:r>
                        <a:rPr lang="en-US" sz="800" b="0" i="0" dirty="0">
                          <a:solidFill>
                            <a:schemeClr val="tx1"/>
                          </a:solidFill>
                          <a:effectLst/>
                          <a:latin typeface="Helvetica Neue Light" panose="02000403000000020004" pitchFamily="2" charset="0"/>
                          <a:ea typeface="Helvetica Neue Light" panose="02000403000000020004" pitchFamily="2" charset="0"/>
                        </a:rPr>
                        <a:t>WATER CAPACITY</a:t>
                      </a: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tc>
                  <a:txBody>
                    <a:bodyPr/>
                    <a:lstStyle/>
                    <a:p>
                      <a:pPr>
                        <a:lnSpc>
                          <a:spcPct val="120000"/>
                        </a:lnSpc>
                      </a:pPr>
                      <a:r>
                        <a:rPr lang="en-US" sz="800" b="0" i="0" dirty="0">
                          <a:solidFill>
                            <a:schemeClr val="tx1"/>
                          </a:solidFill>
                          <a:effectLst/>
                          <a:latin typeface="Helvetica Neue Light" panose="02000403000000020004" pitchFamily="2" charset="0"/>
                          <a:ea typeface="Helvetica Neue Light" panose="02000403000000020004" pitchFamily="2" charset="0"/>
                        </a:rPr>
                        <a:t>1000 l</a:t>
                      </a: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tc>
                  <a:txBody>
                    <a:bodyPr/>
                    <a:lstStyle/>
                    <a:p>
                      <a:pPr>
                        <a:lnSpc>
                          <a:spcPct val="120000"/>
                        </a:lnSpc>
                      </a:pPr>
                      <a:r>
                        <a:rPr lang="en-US" sz="800" b="0" i="0" dirty="0">
                          <a:solidFill>
                            <a:schemeClr val="tx1"/>
                          </a:solidFill>
                          <a:effectLst/>
                          <a:latin typeface="Helvetica Neue Light" panose="02000403000000020004" pitchFamily="2" charset="0"/>
                          <a:ea typeface="Helvetica Neue Light" panose="02000403000000020004" pitchFamily="2" charset="0"/>
                        </a:rPr>
                        <a:t>264 US Gal</a:t>
                      </a: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3218732132"/>
                  </a:ext>
                </a:extLst>
              </a:tr>
              <a:tr h="234066">
                <a:tc>
                  <a:txBody>
                    <a:bodyPr/>
                    <a:lstStyle/>
                    <a:p>
                      <a:pPr>
                        <a:lnSpc>
                          <a:spcPct val="120000"/>
                        </a:lnSpc>
                      </a:pPr>
                      <a:r>
                        <a:rPr lang="en-US" sz="800" b="0" i="0" dirty="0">
                          <a:solidFill>
                            <a:schemeClr val="tx1"/>
                          </a:solidFill>
                          <a:effectLst/>
                          <a:latin typeface="Helvetica Neue Light" panose="02000403000000020004" pitchFamily="2" charset="0"/>
                          <a:ea typeface="Helvetica Neue Light" panose="02000403000000020004" pitchFamily="2" charset="0"/>
                        </a:rPr>
                        <a:t>CABINS</a:t>
                      </a: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tc>
                  <a:txBody>
                    <a:bodyPr/>
                    <a:lstStyle/>
                    <a:p>
                      <a:pPr>
                        <a:lnSpc>
                          <a:spcPct val="120000"/>
                        </a:lnSpc>
                      </a:pPr>
                      <a:r>
                        <a:rPr lang="en-US" sz="800" b="0" i="0" dirty="0">
                          <a:solidFill>
                            <a:schemeClr val="tx1"/>
                          </a:solidFill>
                          <a:effectLst/>
                          <a:latin typeface="Helvetica Neue Light" panose="02000403000000020004" pitchFamily="2" charset="0"/>
                          <a:ea typeface="Helvetica Neue Light" panose="02000403000000020004" pitchFamily="2" charset="0"/>
                        </a:rPr>
                        <a:t>4 + 1 crew</a:t>
                      </a: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tc>
                  <a:txBody>
                    <a:bodyPr/>
                    <a:lstStyle/>
                    <a:p>
                      <a:pPr>
                        <a:lnSpc>
                          <a:spcPct val="120000"/>
                        </a:lnSpc>
                      </a:pPr>
                      <a:endParaRPr lang="en-US" sz="800" b="0" i="0" dirty="0">
                        <a:solidFill>
                          <a:schemeClr val="tx1"/>
                        </a:solidFill>
                        <a:effectLst/>
                        <a:latin typeface="Helvetica Neue Light" panose="02000403000000020004" pitchFamily="2" charset="0"/>
                        <a:ea typeface="Helvetica Neue Light" panose="02000403000000020004" pitchFamily="2" charset="0"/>
                      </a:endParaRP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452305229"/>
                  </a:ext>
                </a:extLst>
              </a:tr>
              <a:tr h="234066">
                <a:tc>
                  <a:txBody>
                    <a:bodyPr/>
                    <a:lstStyle/>
                    <a:p>
                      <a:pPr>
                        <a:lnSpc>
                          <a:spcPct val="120000"/>
                        </a:lnSpc>
                      </a:pPr>
                      <a:r>
                        <a:rPr lang="en-US" sz="800" b="0" i="0" dirty="0">
                          <a:solidFill>
                            <a:schemeClr val="tx1"/>
                          </a:solidFill>
                          <a:effectLst/>
                          <a:latin typeface="Helvetica Neue Light" panose="02000403000000020004" pitchFamily="2" charset="0"/>
                          <a:ea typeface="Helvetica Neue Light" panose="02000403000000020004" pitchFamily="2" charset="0"/>
                        </a:rPr>
                        <a:t>BERTHS</a:t>
                      </a: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tc>
                  <a:txBody>
                    <a:bodyPr/>
                    <a:lstStyle/>
                    <a:p>
                      <a:pPr>
                        <a:lnSpc>
                          <a:spcPct val="120000"/>
                        </a:lnSpc>
                      </a:pPr>
                      <a:r>
                        <a:rPr lang="en-US" sz="800" b="0" i="0" dirty="0">
                          <a:solidFill>
                            <a:schemeClr val="tx1"/>
                          </a:solidFill>
                          <a:effectLst/>
                          <a:latin typeface="Helvetica Neue Light" panose="02000403000000020004" pitchFamily="2" charset="0"/>
                          <a:ea typeface="Helvetica Neue Light" panose="02000403000000020004" pitchFamily="2" charset="0"/>
                        </a:rPr>
                        <a:t>8 + 2 crew</a:t>
                      </a: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tc>
                  <a:txBody>
                    <a:bodyPr/>
                    <a:lstStyle/>
                    <a:p>
                      <a:pPr>
                        <a:lnSpc>
                          <a:spcPct val="120000"/>
                        </a:lnSpc>
                      </a:pPr>
                      <a:endParaRPr lang="en-US" sz="800" b="0" i="0" dirty="0">
                        <a:solidFill>
                          <a:schemeClr val="tx1"/>
                        </a:solidFill>
                        <a:effectLst/>
                        <a:latin typeface="Helvetica Neue Light" panose="02000403000000020004" pitchFamily="2" charset="0"/>
                        <a:ea typeface="Helvetica Neue Light" panose="02000403000000020004" pitchFamily="2" charset="0"/>
                      </a:endParaRP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617222269"/>
                  </a:ext>
                </a:extLst>
              </a:tr>
              <a:tr h="234066">
                <a:tc>
                  <a:txBody>
                    <a:bodyPr/>
                    <a:lstStyle/>
                    <a:p>
                      <a:pPr>
                        <a:lnSpc>
                          <a:spcPct val="120000"/>
                        </a:lnSpc>
                      </a:pPr>
                      <a:r>
                        <a:rPr lang="en-US" sz="800" b="0" i="0" dirty="0">
                          <a:solidFill>
                            <a:schemeClr val="tx1"/>
                          </a:solidFill>
                          <a:effectLst/>
                          <a:latin typeface="Helvetica Neue Light" panose="02000403000000020004" pitchFamily="2" charset="0"/>
                          <a:ea typeface="Helvetica Neue Light" panose="02000403000000020004" pitchFamily="2" charset="0"/>
                        </a:rPr>
                        <a:t>HEAD COMPARTMENTS</a:t>
                      </a: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tc>
                  <a:txBody>
                    <a:bodyPr/>
                    <a:lstStyle/>
                    <a:p>
                      <a:pPr>
                        <a:lnSpc>
                          <a:spcPct val="120000"/>
                        </a:lnSpc>
                      </a:pPr>
                      <a:r>
                        <a:rPr lang="en-US" sz="800" b="0" i="0" dirty="0">
                          <a:solidFill>
                            <a:schemeClr val="tx1"/>
                          </a:solidFill>
                          <a:effectLst/>
                          <a:latin typeface="Helvetica Neue Light" panose="02000403000000020004" pitchFamily="2" charset="0"/>
                          <a:ea typeface="Helvetica Neue Light" panose="02000403000000020004" pitchFamily="2" charset="0"/>
                        </a:rPr>
                        <a:t>3 + 1 crew</a:t>
                      </a: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tc>
                  <a:txBody>
                    <a:bodyPr/>
                    <a:lstStyle/>
                    <a:p>
                      <a:pPr>
                        <a:lnSpc>
                          <a:spcPct val="120000"/>
                        </a:lnSpc>
                      </a:pPr>
                      <a:endParaRPr lang="en-US" sz="800" b="0" i="0" dirty="0">
                        <a:solidFill>
                          <a:schemeClr val="tx1"/>
                        </a:solidFill>
                        <a:effectLst/>
                        <a:latin typeface="Helvetica Neue Light" panose="02000403000000020004" pitchFamily="2" charset="0"/>
                        <a:ea typeface="Helvetica Neue Light" panose="02000403000000020004" pitchFamily="2" charset="0"/>
                      </a:endParaRP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955139479"/>
                  </a:ext>
                </a:extLst>
              </a:tr>
              <a:tr h="234066">
                <a:tc>
                  <a:txBody>
                    <a:bodyPr/>
                    <a:lstStyle/>
                    <a:p>
                      <a:pPr>
                        <a:lnSpc>
                          <a:spcPct val="120000"/>
                        </a:lnSpc>
                      </a:pPr>
                      <a:r>
                        <a:rPr lang="en-US" sz="800" b="0" i="0" dirty="0">
                          <a:solidFill>
                            <a:schemeClr val="tx1"/>
                          </a:solidFill>
                          <a:effectLst/>
                          <a:latin typeface="Helvetica Neue Light" panose="02000403000000020004" pitchFamily="2" charset="0"/>
                          <a:ea typeface="Helvetica Neue Light" panose="02000403000000020004" pitchFamily="2" charset="0"/>
                        </a:rPr>
                        <a:t>BUILDING MATERIAL</a:t>
                      </a: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tc>
                  <a:txBody>
                    <a:bodyPr/>
                    <a:lstStyle/>
                    <a:p>
                      <a:pPr>
                        <a:lnSpc>
                          <a:spcPct val="120000"/>
                        </a:lnSpc>
                      </a:pPr>
                      <a:r>
                        <a:rPr lang="en-US" sz="800" b="0" i="0" dirty="0">
                          <a:solidFill>
                            <a:schemeClr val="tx1"/>
                          </a:solidFill>
                          <a:effectLst/>
                          <a:latin typeface="Helvetica Neue Light" panose="02000403000000020004" pitchFamily="2" charset="0"/>
                          <a:ea typeface="Helvetica Neue Light" panose="02000403000000020004" pitchFamily="2" charset="0"/>
                        </a:rPr>
                        <a:t>Carbon </a:t>
                      </a:r>
                      <a:r>
                        <a:rPr lang="en-US" sz="800" b="0" i="0" dirty="0" err="1">
                          <a:solidFill>
                            <a:schemeClr val="tx1"/>
                          </a:solidFill>
                          <a:effectLst/>
                          <a:latin typeface="Helvetica Neue Light" panose="02000403000000020004" pitchFamily="2" charset="0"/>
                          <a:ea typeface="Helvetica Neue Light" panose="02000403000000020004" pitchFamily="2" charset="0"/>
                        </a:rPr>
                        <a:t>fibre</a:t>
                      </a:r>
                      <a:r>
                        <a:rPr lang="en-US" sz="800" b="0" i="0" dirty="0">
                          <a:solidFill>
                            <a:schemeClr val="tx1"/>
                          </a:solidFill>
                          <a:effectLst/>
                          <a:latin typeface="Helvetica Neue Light" panose="02000403000000020004" pitchFamily="2" charset="0"/>
                          <a:ea typeface="Helvetica Neue Light" panose="02000403000000020004" pitchFamily="2" charset="0"/>
                        </a:rPr>
                        <a:t> + GRP</a:t>
                      </a: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tc>
                  <a:txBody>
                    <a:bodyPr/>
                    <a:lstStyle/>
                    <a:p>
                      <a:pPr>
                        <a:lnSpc>
                          <a:spcPct val="120000"/>
                        </a:lnSpc>
                      </a:pPr>
                      <a:endParaRPr lang="en-US" sz="800" b="0" i="0" dirty="0">
                        <a:solidFill>
                          <a:schemeClr val="tx1"/>
                        </a:solidFill>
                        <a:effectLst/>
                        <a:latin typeface="Helvetica Neue Light" panose="02000403000000020004" pitchFamily="2" charset="0"/>
                        <a:ea typeface="Helvetica Neue Light" panose="02000403000000020004" pitchFamily="2" charset="0"/>
                      </a:endParaRP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3921691552"/>
                  </a:ext>
                </a:extLst>
              </a:tr>
              <a:tr h="234066">
                <a:tc>
                  <a:txBody>
                    <a:bodyPr/>
                    <a:lstStyle/>
                    <a:p>
                      <a:pPr>
                        <a:lnSpc>
                          <a:spcPct val="120000"/>
                        </a:lnSpc>
                      </a:pPr>
                      <a:r>
                        <a:rPr lang="en-US" sz="800" b="0" i="0" dirty="0">
                          <a:solidFill>
                            <a:schemeClr val="tx1"/>
                          </a:solidFill>
                          <a:effectLst/>
                          <a:latin typeface="Helvetica Neue Light" panose="02000403000000020004" pitchFamily="2" charset="0"/>
                          <a:ea typeface="Helvetica Neue Light" panose="02000403000000020004" pitchFamily="2" charset="0"/>
                        </a:rPr>
                        <a:t>EXTERIOR DESIGNER</a:t>
                      </a: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tc>
                  <a:txBody>
                    <a:bodyPr/>
                    <a:lstStyle/>
                    <a:p>
                      <a:pPr>
                        <a:lnSpc>
                          <a:spcPct val="120000"/>
                        </a:lnSpc>
                      </a:pPr>
                      <a:r>
                        <a:rPr lang="en-US" sz="800" b="0" i="0" dirty="0">
                          <a:solidFill>
                            <a:schemeClr val="tx1"/>
                          </a:solidFill>
                          <a:effectLst/>
                          <a:latin typeface="Helvetica Neue Light" panose="02000403000000020004" pitchFamily="2" charset="0"/>
                          <a:ea typeface="Helvetica Neue Light" panose="02000403000000020004" pitchFamily="2" charset="0"/>
                        </a:rPr>
                        <a:t>Stefano </a:t>
                      </a:r>
                      <a:r>
                        <a:rPr lang="en-US" sz="800" b="0" i="0" dirty="0" err="1">
                          <a:solidFill>
                            <a:schemeClr val="tx1"/>
                          </a:solidFill>
                          <a:effectLst/>
                          <a:latin typeface="Helvetica Neue Light" panose="02000403000000020004" pitchFamily="2" charset="0"/>
                          <a:ea typeface="Helvetica Neue Light" panose="02000403000000020004" pitchFamily="2" charset="0"/>
                        </a:rPr>
                        <a:t>Righini</a:t>
                      </a:r>
                      <a:endParaRPr lang="en-US" sz="800" b="0" i="0" dirty="0">
                        <a:solidFill>
                          <a:schemeClr val="tx1"/>
                        </a:solidFill>
                        <a:effectLst/>
                        <a:latin typeface="Helvetica Neue Light" panose="02000403000000020004" pitchFamily="2" charset="0"/>
                        <a:ea typeface="Helvetica Neue Light" panose="02000403000000020004" pitchFamily="2" charset="0"/>
                      </a:endParaRP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tc>
                  <a:txBody>
                    <a:bodyPr/>
                    <a:lstStyle/>
                    <a:p>
                      <a:pPr>
                        <a:lnSpc>
                          <a:spcPct val="120000"/>
                        </a:lnSpc>
                      </a:pPr>
                      <a:endParaRPr lang="en-US" sz="800" b="0" i="0" dirty="0">
                        <a:solidFill>
                          <a:schemeClr val="tx1"/>
                        </a:solidFill>
                        <a:effectLst/>
                        <a:latin typeface="Helvetica Neue Light" panose="02000403000000020004" pitchFamily="2" charset="0"/>
                        <a:ea typeface="Helvetica Neue Light" panose="02000403000000020004" pitchFamily="2" charset="0"/>
                      </a:endParaRP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3756177826"/>
                  </a:ext>
                </a:extLst>
              </a:tr>
              <a:tr h="234066">
                <a:tc>
                  <a:txBody>
                    <a:bodyPr/>
                    <a:lstStyle/>
                    <a:p>
                      <a:pPr>
                        <a:lnSpc>
                          <a:spcPct val="120000"/>
                        </a:lnSpc>
                      </a:pPr>
                      <a:r>
                        <a:rPr lang="en-US" sz="800" b="0" i="0" dirty="0">
                          <a:solidFill>
                            <a:schemeClr val="tx1"/>
                          </a:solidFill>
                          <a:effectLst/>
                          <a:latin typeface="Helvetica Neue Light" panose="02000403000000020004" pitchFamily="2" charset="0"/>
                          <a:ea typeface="Helvetica Neue Light" panose="02000403000000020004" pitchFamily="2" charset="0"/>
                        </a:rPr>
                        <a:t>INTERIOR DESIGNER</a:t>
                      </a: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tc>
                  <a:txBody>
                    <a:bodyPr/>
                    <a:lstStyle/>
                    <a:p>
                      <a:pPr>
                        <a:lnSpc>
                          <a:spcPct val="120000"/>
                        </a:lnSpc>
                      </a:pPr>
                      <a:r>
                        <a:rPr lang="en-US" sz="800" b="0" i="0" dirty="0">
                          <a:solidFill>
                            <a:schemeClr val="tx1"/>
                          </a:solidFill>
                          <a:effectLst/>
                          <a:latin typeface="Helvetica Neue Light" panose="02000403000000020004" pitchFamily="2" charset="0"/>
                          <a:ea typeface="Helvetica Neue Light" panose="02000403000000020004" pitchFamily="2" charset="0"/>
                        </a:rPr>
                        <a:t>Francesco Guida</a:t>
                      </a: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tc>
                  <a:txBody>
                    <a:bodyPr/>
                    <a:lstStyle/>
                    <a:p>
                      <a:pPr>
                        <a:lnSpc>
                          <a:spcPct val="120000"/>
                        </a:lnSpc>
                      </a:pPr>
                      <a:endParaRPr lang="en-US" sz="800" b="0" i="0" dirty="0">
                        <a:solidFill>
                          <a:schemeClr val="tx1"/>
                        </a:solidFill>
                        <a:effectLst/>
                        <a:latin typeface="Helvetica Neue Light" panose="02000403000000020004" pitchFamily="2" charset="0"/>
                        <a:ea typeface="Helvetica Neue Light" panose="02000403000000020004" pitchFamily="2" charset="0"/>
                      </a:endParaRP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836830577"/>
                  </a:ext>
                </a:extLst>
              </a:tr>
              <a:tr h="234066">
                <a:tc>
                  <a:txBody>
                    <a:bodyPr/>
                    <a:lstStyle/>
                    <a:p>
                      <a:pPr>
                        <a:lnSpc>
                          <a:spcPct val="120000"/>
                        </a:lnSpc>
                      </a:pPr>
                      <a:r>
                        <a:rPr lang="en-US" sz="800" b="0" i="0" dirty="0">
                          <a:solidFill>
                            <a:schemeClr val="tx1"/>
                          </a:solidFill>
                          <a:effectLst/>
                          <a:latin typeface="Helvetica Neue Light" panose="02000403000000020004" pitchFamily="2" charset="0"/>
                          <a:ea typeface="Helvetica Neue Light" panose="02000403000000020004" pitchFamily="2" charset="0"/>
                        </a:rPr>
                        <a:t>HULL DESIGNER</a:t>
                      </a: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tc>
                  <a:txBody>
                    <a:bodyPr/>
                    <a:lstStyle/>
                    <a:p>
                      <a:pPr>
                        <a:lnSpc>
                          <a:spcPct val="120000"/>
                        </a:lnSpc>
                      </a:pPr>
                      <a:r>
                        <a:rPr lang="en-US" sz="800" b="0" i="0" dirty="0">
                          <a:solidFill>
                            <a:schemeClr val="tx1"/>
                          </a:solidFill>
                          <a:effectLst/>
                          <a:latin typeface="Helvetica Neue Light" panose="02000403000000020004" pitchFamily="2" charset="0"/>
                          <a:ea typeface="Helvetica Neue Light" panose="02000403000000020004" pitchFamily="2" charset="0"/>
                        </a:rPr>
                        <a:t>P.L. AUSONIO Navel Architecture &amp; </a:t>
                      </a:r>
                      <a:r>
                        <a:rPr lang="en-US" sz="800" b="0" i="0" dirty="0" err="1">
                          <a:solidFill>
                            <a:schemeClr val="tx1"/>
                          </a:solidFill>
                          <a:effectLst/>
                          <a:latin typeface="Helvetica Neue Light" panose="02000403000000020004" pitchFamily="2" charset="0"/>
                          <a:ea typeface="Helvetica Neue Light" panose="02000403000000020004" pitchFamily="2" charset="0"/>
                        </a:rPr>
                        <a:t>Azimut</a:t>
                      </a:r>
                      <a:r>
                        <a:rPr lang="en-US" sz="800" b="0" i="0" dirty="0">
                          <a:solidFill>
                            <a:schemeClr val="tx1"/>
                          </a:solidFill>
                          <a:effectLst/>
                          <a:latin typeface="Helvetica Neue Light" panose="02000403000000020004" pitchFamily="2" charset="0"/>
                          <a:ea typeface="Helvetica Neue Light" panose="02000403000000020004" pitchFamily="2" charset="0"/>
                        </a:rPr>
                        <a:t> R&amp;D Dept.</a:t>
                      </a: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tc>
                  <a:txBody>
                    <a:bodyPr/>
                    <a:lstStyle/>
                    <a:p>
                      <a:pPr>
                        <a:lnSpc>
                          <a:spcPct val="120000"/>
                        </a:lnSpc>
                      </a:pPr>
                      <a:endParaRPr lang="en-US" sz="800" b="0" i="0" dirty="0">
                        <a:solidFill>
                          <a:schemeClr val="tx1"/>
                        </a:solidFill>
                        <a:effectLst/>
                        <a:latin typeface="Helvetica Neue Light" panose="02000403000000020004" pitchFamily="2" charset="0"/>
                        <a:ea typeface="Helvetica Neue Light" panose="02000403000000020004" pitchFamily="2" charset="0"/>
                      </a:endParaRP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956942987"/>
                  </a:ext>
                </a:extLst>
              </a:tr>
              <a:tr h="234066">
                <a:tc>
                  <a:txBody>
                    <a:bodyPr/>
                    <a:lstStyle/>
                    <a:p>
                      <a:pPr>
                        <a:lnSpc>
                          <a:spcPct val="120000"/>
                        </a:lnSpc>
                      </a:pPr>
                      <a:r>
                        <a:rPr lang="en-US" sz="800" b="0" i="0" dirty="0">
                          <a:solidFill>
                            <a:schemeClr val="tx1"/>
                          </a:solidFill>
                          <a:effectLst/>
                          <a:latin typeface="Helvetica Neue Light" panose="02000403000000020004" pitchFamily="2" charset="0"/>
                          <a:ea typeface="Helvetica Neue Light" panose="02000403000000020004" pitchFamily="2" charset="0"/>
                        </a:rPr>
                        <a:t>BUILDER</a:t>
                      </a: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tc gridSpan="2">
                  <a:txBody>
                    <a:bodyPr/>
                    <a:lstStyle/>
                    <a:p>
                      <a:pPr>
                        <a:lnSpc>
                          <a:spcPct val="120000"/>
                        </a:lnSpc>
                      </a:pPr>
                      <a:r>
                        <a:rPr lang="en-US" sz="800" b="0" i="0" dirty="0" err="1">
                          <a:solidFill>
                            <a:schemeClr val="tx1"/>
                          </a:solidFill>
                          <a:effectLst/>
                          <a:latin typeface="Helvetica Neue Light" panose="02000403000000020004" pitchFamily="2" charset="0"/>
                          <a:ea typeface="Helvetica Neue Light" panose="02000403000000020004" pitchFamily="2" charset="0"/>
                        </a:rPr>
                        <a:t>Azimut</a:t>
                      </a:r>
                      <a:r>
                        <a:rPr lang="en-US" sz="800" b="0" i="0" dirty="0">
                          <a:solidFill>
                            <a:schemeClr val="tx1"/>
                          </a:solidFill>
                          <a:effectLst/>
                          <a:latin typeface="Helvetica Neue Light" panose="02000403000000020004" pitchFamily="2" charset="0"/>
                          <a:ea typeface="Helvetica Neue Light" panose="02000403000000020004" pitchFamily="2" charset="0"/>
                        </a:rPr>
                        <a:t> Yachts</a:t>
                      </a: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tc hMerge="1">
                  <a:txBody>
                    <a:bodyPr/>
                    <a:lstStyle/>
                    <a:p>
                      <a:endParaRPr lang="en-TW"/>
                    </a:p>
                  </a:txBody>
                  <a:tcP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998208327"/>
                  </a:ext>
                </a:extLst>
              </a:tr>
              <a:tr h="234066">
                <a:tc>
                  <a:txBody>
                    <a:bodyPr/>
                    <a:lstStyle/>
                    <a:p>
                      <a:pPr>
                        <a:lnSpc>
                          <a:spcPct val="120000"/>
                        </a:lnSpc>
                      </a:pPr>
                      <a:r>
                        <a:rPr lang="en-US" sz="800" b="0" i="0" dirty="0">
                          <a:solidFill>
                            <a:schemeClr val="tx1"/>
                          </a:solidFill>
                          <a:effectLst/>
                          <a:latin typeface="Helvetica Neue Light" panose="02000403000000020004" pitchFamily="2" charset="0"/>
                          <a:ea typeface="Helvetica Neue Light" panose="02000403000000020004" pitchFamily="2" charset="0"/>
                        </a:rPr>
                        <a:t>CERTIFICATION</a:t>
                      </a: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tc gridSpan="2">
                  <a:txBody>
                    <a:bodyPr/>
                    <a:lstStyle/>
                    <a:p>
                      <a:pPr>
                        <a:lnSpc>
                          <a:spcPct val="120000"/>
                        </a:lnSpc>
                      </a:pPr>
                      <a:r>
                        <a:rPr lang="en-US" sz="800" b="0" i="0" dirty="0">
                          <a:solidFill>
                            <a:schemeClr val="tx1"/>
                          </a:solidFill>
                          <a:effectLst/>
                          <a:latin typeface="Helvetica Neue Light" panose="02000403000000020004" pitchFamily="2" charset="0"/>
                          <a:ea typeface="Helvetica Neue Light" panose="02000403000000020004" pitchFamily="2" charset="0"/>
                        </a:rPr>
                        <a:t>CE Category A - NMMA</a:t>
                      </a:r>
                    </a:p>
                  </a:txBody>
                  <a:tcPr marL="0" marR="0" marT="0" marB="0" anchor="ct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753859992"/>
                  </a:ext>
                </a:extLst>
              </a:tr>
            </a:tbl>
          </a:graphicData>
        </a:graphic>
      </p:graphicFrame>
      <p:sp>
        <p:nvSpPr>
          <p:cNvPr id="58" name="Text Placeholder 12">
            <a:extLst>
              <a:ext uri="{FF2B5EF4-FFF2-40B4-BE49-F238E27FC236}">
                <a16:creationId xmlns:a16="http://schemas.microsoft.com/office/drawing/2014/main" id="{19E49990-50ED-B738-23A6-108E6019DCBA}"/>
              </a:ext>
            </a:extLst>
          </p:cNvPr>
          <p:cNvSpPr txBox="1">
            <a:spLocks/>
          </p:cNvSpPr>
          <p:nvPr/>
        </p:nvSpPr>
        <p:spPr>
          <a:xfrm>
            <a:off x="9760085" y="3005335"/>
            <a:ext cx="3614050" cy="4967591"/>
          </a:xfrm>
          <a:prstGeom prst="rect">
            <a:avLst/>
          </a:prstGeom>
        </p:spPr>
        <p:txBody>
          <a:bodyPr numCol="1"/>
          <a:lstStyle>
            <a:lvl1pPr marL="0" indent="0" algn="l" defTabSz="914400" rtl="0" eaLnBrk="1" latinLnBrk="0" hangingPunct="1">
              <a:lnSpc>
                <a:spcPct val="110000"/>
              </a:lnSpc>
              <a:spcBef>
                <a:spcPts val="1000"/>
              </a:spcBef>
              <a:buFontTx/>
              <a:buNone/>
              <a:defRPr sz="1000" b="1"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15875" indent="0" algn="l" defTabSz="914400" rtl="0" eaLnBrk="1" latinLnBrk="0" hangingPunct="1">
              <a:lnSpc>
                <a:spcPct val="100000"/>
              </a:lnSpc>
              <a:spcBef>
                <a:spcPts val="500"/>
              </a:spcBef>
              <a:buFontTx/>
              <a:buNone/>
              <a:tabLst/>
              <a:defRPr sz="800" b="0" i="0" kern="1200" baseline="0">
                <a:solidFill>
                  <a:schemeClr val="tx1"/>
                </a:solidFill>
                <a:latin typeface="Helvetica Neue Light" panose="02000403000000020004" pitchFamily="2" charset="0"/>
                <a:ea typeface="Helvetica Neue Light" panose="02000403000000020004" pitchFamily="2" charset="0"/>
                <a:cs typeface="+mn-cs"/>
              </a:defRPr>
            </a:lvl2pPr>
            <a:lvl3pPr marL="15875" indent="0" algn="l" defTabSz="914400" rtl="0" eaLnBrk="1" latinLnBrk="0" hangingPunct="1">
              <a:lnSpc>
                <a:spcPct val="100000"/>
              </a:lnSpc>
              <a:spcBef>
                <a:spcPts val="500"/>
              </a:spcBef>
              <a:buFontTx/>
              <a:buNone/>
              <a:tabLst/>
              <a:defRPr sz="800" b="0" i="0" kern="1200" baseline="0">
                <a:solidFill>
                  <a:schemeClr val="tx1"/>
                </a:solidFill>
                <a:latin typeface="Helvetica Neue Light" panose="02000403000000020004" pitchFamily="2" charset="0"/>
                <a:ea typeface="Helvetica Neue Light" panose="02000403000000020004" pitchFamily="2" charset="0"/>
                <a:cs typeface="+mn-cs"/>
              </a:defRPr>
            </a:lvl3pPr>
            <a:lvl4pPr marL="15875" indent="0" algn="l" defTabSz="914400" rtl="0" eaLnBrk="1" latinLnBrk="0" hangingPunct="1">
              <a:lnSpc>
                <a:spcPct val="100000"/>
              </a:lnSpc>
              <a:spcBef>
                <a:spcPts val="500"/>
              </a:spcBef>
              <a:buFontTx/>
              <a:buNone/>
              <a:tabLst/>
              <a:defRPr sz="800" b="0" i="0" kern="1200" baseline="0">
                <a:solidFill>
                  <a:schemeClr val="tx1"/>
                </a:solidFill>
                <a:latin typeface="Helvetica Neue Light" panose="02000403000000020004" pitchFamily="2" charset="0"/>
                <a:ea typeface="Helvetica Neue Light" panose="02000403000000020004" pitchFamily="2" charset="0"/>
                <a:cs typeface="+mn-cs"/>
              </a:defRPr>
            </a:lvl4pPr>
            <a:lvl5pPr marL="15875" indent="0" algn="l" defTabSz="914400" rtl="0" eaLnBrk="1" latinLnBrk="0" hangingPunct="1">
              <a:lnSpc>
                <a:spcPct val="100000"/>
              </a:lnSpc>
              <a:spcBef>
                <a:spcPts val="500"/>
              </a:spcBef>
              <a:buFontTx/>
              <a:buNone/>
              <a:tabLst/>
              <a:defRPr sz="800" b="0" i="0" kern="1200" baseline="0">
                <a:solidFill>
                  <a:schemeClr val="tx1"/>
                </a:solidFill>
                <a:latin typeface="Helvetica Neue Light" panose="02000403000000020004" pitchFamily="2" charset="0"/>
                <a:ea typeface="Helvetica Neue Light" panose="02000403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TW" dirty="0"/>
          </a:p>
        </p:txBody>
      </p:sp>
      <p:sp>
        <p:nvSpPr>
          <p:cNvPr id="3" name="Text Placeholder 2">
            <a:extLst>
              <a:ext uri="{FF2B5EF4-FFF2-40B4-BE49-F238E27FC236}">
                <a16:creationId xmlns:a16="http://schemas.microsoft.com/office/drawing/2014/main" id="{F99BBDEE-8FB6-DFBB-64BD-9DA3D1940397}"/>
              </a:ext>
            </a:extLst>
          </p:cNvPr>
          <p:cNvSpPr>
            <a:spLocks noGrp="1"/>
          </p:cNvSpPr>
          <p:nvPr>
            <p:ph type="body" sz="quarter" idx="11"/>
          </p:nvPr>
        </p:nvSpPr>
        <p:spPr/>
        <p:txBody>
          <a:bodyPr/>
          <a:lstStyle/>
          <a:p>
            <a:endParaRPr lang="en-US"/>
          </a:p>
        </p:txBody>
      </p:sp>
      <p:sp>
        <p:nvSpPr>
          <p:cNvPr id="4" name="Text Placeholder 3">
            <a:extLst>
              <a:ext uri="{FF2B5EF4-FFF2-40B4-BE49-F238E27FC236}">
                <a16:creationId xmlns:a16="http://schemas.microsoft.com/office/drawing/2014/main" id="{D0BBF650-8CF8-8D84-0E4D-66393C97BA52}"/>
              </a:ext>
            </a:extLst>
          </p:cNvPr>
          <p:cNvSpPr>
            <a:spLocks noGrp="1"/>
          </p:cNvSpPr>
          <p:nvPr>
            <p:ph type="body" sz="quarter" idx="17"/>
          </p:nvPr>
        </p:nvSpPr>
        <p:spPr>
          <a:xfrm>
            <a:off x="6483077" y="4792717"/>
            <a:ext cx="3142624" cy="1240981"/>
          </a:xfrm>
        </p:spPr>
        <p:txBody>
          <a:bodyPr/>
          <a:lstStyle/>
          <a:p>
            <a:r>
              <a:rPr lang="en-US" sz="900" dirty="0"/>
              <a:t>Disclaimer:</a:t>
            </a:r>
          </a:p>
          <a:p>
            <a:endParaRPr lang="en-US" sz="900" dirty="0"/>
          </a:p>
          <a:p>
            <a:r>
              <a:rPr lang="en-US" sz="900" dirty="0"/>
              <a:t>In this case, we are acting as Brokers only, all information is provided in good faith but we cannot guarantee the accuracy or the condition of the vessel. Any prospective buyer is encouraged to employ an independent surveyor to inspect the vessel and confirm the details and condition of the vessel on their behalf.</a:t>
            </a:r>
          </a:p>
        </p:txBody>
      </p:sp>
      <p:pic>
        <p:nvPicPr>
          <p:cNvPr id="2" name="Picture 1">
            <a:extLst>
              <a:ext uri="{FF2B5EF4-FFF2-40B4-BE49-F238E27FC236}">
                <a16:creationId xmlns:a16="http://schemas.microsoft.com/office/drawing/2014/main" id="{4DF7082A-880C-B910-507F-FFB913347EA3}"/>
              </a:ext>
            </a:extLst>
          </p:cNvPr>
          <p:cNvPicPr>
            <a:picLocks noChangeAspect="1"/>
          </p:cNvPicPr>
          <p:nvPr/>
        </p:nvPicPr>
        <p:blipFill>
          <a:blip r:embed="rId4"/>
          <a:stretch>
            <a:fillRect/>
          </a:stretch>
        </p:blipFill>
        <p:spPr>
          <a:xfrm>
            <a:off x="-928099" y="-131239"/>
            <a:ext cx="3433189" cy="925574"/>
          </a:xfrm>
          <a:prstGeom prst="rect">
            <a:avLst/>
          </a:prstGeom>
        </p:spPr>
      </p:pic>
    </p:spTree>
    <p:extLst>
      <p:ext uri="{BB962C8B-B14F-4D97-AF65-F5344CB8AC3E}">
        <p14:creationId xmlns:p14="http://schemas.microsoft.com/office/powerpoint/2010/main" val="10637832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 name="Picture Placeholder 26">
            <a:extLst>
              <a:ext uri="{FF2B5EF4-FFF2-40B4-BE49-F238E27FC236}">
                <a16:creationId xmlns:a16="http://schemas.microsoft.com/office/drawing/2014/main" id="{666DCF7A-C587-C0DD-7574-19F72804740C}"/>
              </a:ext>
            </a:extLst>
          </p:cNvPr>
          <p:cNvPicPr>
            <a:picLocks noGrp="1" noChangeAspect="1"/>
          </p:cNvPicPr>
          <p:nvPr>
            <p:ph type="pic" sz="quarter" idx="12"/>
          </p:nvPr>
        </p:nvPicPr>
        <p:blipFill rotWithShape="1">
          <a:blip>
            <a:extLst>
              <a:ext uri="{96DAC541-7B7A-43D3-8B79-37D633B846F1}">
                <asvg:svgBlip xmlns:asvg="http://schemas.microsoft.com/office/drawing/2016/SVG/main" r:embed="rId2"/>
              </a:ext>
            </a:extLst>
          </a:blip>
          <a:srcRect l="5668" r="5668"/>
          <a:stretch/>
        </p:blipFill>
        <p:spPr>
          <a:xfrm>
            <a:off x="7208172" y="192595"/>
            <a:ext cx="2306638" cy="477837"/>
          </a:xfrm>
        </p:spPr>
      </p:pic>
      <p:pic>
        <p:nvPicPr>
          <p:cNvPr id="92" name="Picture Placeholder 32">
            <a:extLst>
              <a:ext uri="{FF2B5EF4-FFF2-40B4-BE49-F238E27FC236}">
                <a16:creationId xmlns:a16="http://schemas.microsoft.com/office/drawing/2014/main" id="{4E7B7176-1C5F-9E27-7729-A807A0C24AD0}"/>
              </a:ext>
            </a:extLst>
          </p:cNvPr>
          <p:cNvPicPr>
            <a:picLocks noGrp="1" noChangeAspect="1"/>
          </p:cNvPicPr>
          <p:nvPr>
            <p:ph type="pic" sz="quarter" idx="13"/>
          </p:nvPr>
        </p:nvPicPr>
        <p:blipFill rotWithShape="1">
          <a:blip>
            <a:extLst>
              <a:ext uri="{96DAC541-7B7A-43D3-8B79-37D633B846F1}">
                <asvg:svgBlip xmlns:asvg="http://schemas.microsoft.com/office/drawing/2016/SVG/main" r:embed="rId3"/>
              </a:ext>
            </a:extLst>
          </a:blip>
          <a:srcRect t="666" b="666"/>
          <a:stretch/>
        </p:blipFill>
        <p:spPr>
          <a:xfrm>
            <a:off x="3749150" y="6210987"/>
            <a:ext cx="2407700" cy="401482"/>
          </a:xfrm>
        </p:spPr>
      </p:pic>
      <p:sp>
        <p:nvSpPr>
          <p:cNvPr id="100" name="Text Placeholder 99">
            <a:extLst>
              <a:ext uri="{FF2B5EF4-FFF2-40B4-BE49-F238E27FC236}">
                <a16:creationId xmlns:a16="http://schemas.microsoft.com/office/drawing/2014/main" id="{EC4BE967-6A6A-2B1D-B91F-00AB4D8BE97A}"/>
              </a:ext>
            </a:extLst>
          </p:cNvPr>
          <p:cNvSpPr>
            <a:spLocks noGrp="1"/>
          </p:cNvSpPr>
          <p:nvPr>
            <p:ph type="body" sz="quarter" idx="14"/>
          </p:nvPr>
        </p:nvSpPr>
        <p:spPr>
          <a:xfrm>
            <a:off x="7097280" y="6233629"/>
            <a:ext cx="2528421" cy="378839"/>
          </a:xfrm>
        </p:spPr>
        <p:txBody>
          <a:bodyPr/>
          <a:lstStyle/>
          <a:p>
            <a:r>
              <a:rPr lang="en-US" dirty="0"/>
              <a:t>T: +65 6358 2136 </a:t>
            </a:r>
            <a:r>
              <a:rPr lang="en-US" dirty="0" err="1"/>
              <a:t>www.marineitalia.asia</a:t>
            </a:r>
            <a:endParaRPr lang="en-US" dirty="0"/>
          </a:p>
          <a:p>
            <a:r>
              <a:rPr lang="en-US" dirty="0"/>
              <a:t>M: +65 8894 5059 </a:t>
            </a:r>
            <a:r>
              <a:rPr lang="en-US" dirty="0" err="1"/>
              <a:t>david@marineitalia.asia</a:t>
            </a:r>
            <a:endParaRPr lang="en-US" dirty="0"/>
          </a:p>
          <a:p>
            <a:endParaRPr lang="en-TW" dirty="0"/>
          </a:p>
        </p:txBody>
      </p:sp>
      <p:sp>
        <p:nvSpPr>
          <p:cNvPr id="19" name="Text Placeholder 18">
            <a:extLst>
              <a:ext uri="{FF2B5EF4-FFF2-40B4-BE49-F238E27FC236}">
                <a16:creationId xmlns:a16="http://schemas.microsoft.com/office/drawing/2014/main" id="{6B5CC92D-B7FF-5A02-332B-A95E7E9ED5F8}"/>
              </a:ext>
            </a:extLst>
          </p:cNvPr>
          <p:cNvSpPr>
            <a:spLocks noGrp="1"/>
          </p:cNvSpPr>
          <p:nvPr>
            <p:ph type="body" sz="quarter" idx="15"/>
          </p:nvPr>
        </p:nvSpPr>
        <p:spPr>
          <a:xfrm>
            <a:off x="298314" y="394005"/>
            <a:ext cx="9216495" cy="831797"/>
          </a:xfrm>
        </p:spPr>
        <p:txBody>
          <a:bodyPr/>
          <a:lstStyle/>
          <a:p>
            <a:r>
              <a:rPr lang="en-US" dirty="0"/>
              <a:t>BOAT DETAILS</a:t>
            </a:r>
          </a:p>
        </p:txBody>
      </p:sp>
      <p:sp>
        <p:nvSpPr>
          <p:cNvPr id="13" name="Text Placeholder 12">
            <a:extLst>
              <a:ext uri="{FF2B5EF4-FFF2-40B4-BE49-F238E27FC236}">
                <a16:creationId xmlns:a16="http://schemas.microsoft.com/office/drawing/2014/main" id="{76D0194C-166F-E603-DB43-28F2B65F161B}"/>
              </a:ext>
            </a:extLst>
          </p:cNvPr>
          <p:cNvSpPr>
            <a:spLocks noGrp="1"/>
          </p:cNvSpPr>
          <p:nvPr>
            <p:ph type="body" sz="quarter" idx="16"/>
          </p:nvPr>
        </p:nvSpPr>
        <p:spPr>
          <a:xfrm>
            <a:off x="298451" y="1128409"/>
            <a:ext cx="3614050" cy="4967591"/>
          </a:xfrm>
        </p:spPr>
        <p:txBody>
          <a:bodyPr/>
          <a:lstStyle/>
          <a:p>
            <a:r>
              <a:rPr lang="en-US" dirty="0"/>
              <a:t>OPTIONS LIST</a:t>
            </a:r>
          </a:p>
          <a:p>
            <a:pPr lvl="1"/>
            <a:r>
              <a:rPr lang="en-US" dirty="0"/>
              <a:t>Advanced Package</a:t>
            </a:r>
          </a:p>
          <a:p>
            <a:pPr lvl="1"/>
            <a:r>
              <a:rPr lang="en-US" dirty="0"/>
              <a:t>Additional </a:t>
            </a:r>
            <a:r>
              <a:rPr lang="en-US" dirty="0" err="1"/>
              <a:t>Seakeeper</a:t>
            </a:r>
            <a:r>
              <a:rPr lang="en-US" dirty="0"/>
              <a:t> gyro control station on fly</a:t>
            </a:r>
          </a:p>
          <a:p>
            <a:pPr lvl="1"/>
            <a:r>
              <a:rPr lang="en-US" dirty="0"/>
              <a:t>Carbon dioxide detectors</a:t>
            </a:r>
          </a:p>
          <a:p>
            <a:pPr lvl="1"/>
            <a:r>
              <a:rPr lang="en-US" dirty="0"/>
              <a:t>Cockpit docking station and bow thruster</a:t>
            </a:r>
          </a:p>
          <a:p>
            <a:pPr lvl="1"/>
            <a:r>
              <a:rPr lang="en-US" dirty="0"/>
              <a:t>Dynamic positioning system Volvo – skyhook</a:t>
            </a:r>
          </a:p>
          <a:p>
            <a:pPr lvl="1"/>
            <a:r>
              <a:rPr lang="en-US" dirty="0"/>
              <a:t>Glendenning cable master – auto reel </a:t>
            </a:r>
            <a:r>
              <a:rPr lang="en-US" dirty="0" err="1"/>
              <a:t>shorepower</a:t>
            </a:r>
            <a:r>
              <a:rPr lang="en-US" dirty="0"/>
              <a:t> cable</a:t>
            </a:r>
          </a:p>
          <a:p>
            <a:pPr lvl="1"/>
            <a:r>
              <a:rPr lang="en-US" dirty="0" err="1"/>
              <a:t>Seakeeper</a:t>
            </a:r>
            <a:r>
              <a:rPr lang="en-US" dirty="0"/>
              <a:t> gyro stabilizer NG 16</a:t>
            </a:r>
          </a:p>
          <a:p>
            <a:pPr lvl="1"/>
            <a:r>
              <a:rPr lang="en-US" dirty="0"/>
              <a:t>Bimini on fly (manual)</a:t>
            </a:r>
          </a:p>
          <a:p>
            <a:pPr lvl="1"/>
            <a:r>
              <a:rPr lang="en-US" dirty="0"/>
              <a:t>Bow sofa on fly convertible in sunbathing area</a:t>
            </a:r>
          </a:p>
          <a:p>
            <a:pPr lvl="1"/>
            <a:r>
              <a:rPr lang="en-US" dirty="0"/>
              <a:t>Cockpit sun awning (automatic)</a:t>
            </a:r>
          </a:p>
          <a:p>
            <a:pPr lvl="1"/>
            <a:r>
              <a:rPr lang="en-US" dirty="0"/>
              <a:t>Cockpit table with carbon finishing top</a:t>
            </a:r>
          </a:p>
          <a:p>
            <a:pPr lvl="1"/>
            <a:r>
              <a:rPr lang="en-US" dirty="0"/>
              <a:t>Co-pilot seat on flybridge</a:t>
            </a:r>
          </a:p>
          <a:p>
            <a:pPr lvl="1"/>
            <a:r>
              <a:rPr lang="en-US" dirty="0"/>
              <a:t>Hauling-launching system for </a:t>
            </a:r>
            <a:r>
              <a:rPr lang="en-US" dirty="0" err="1"/>
              <a:t>jetski</a:t>
            </a:r>
            <a:endParaRPr lang="en-US" dirty="0"/>
          </a:p>
          <a:p>
            <a:pPr lvl="1"/>
            <a:r>
              <a:rPr lang="en-US" dirty="0"/>
              <a:t>LED spotlights on aft fly</a:t>
            </a:r>
          </a:p>
          <a:p>
            <a:pPr lvl="1"/>
            <a:r>
              <a:rPr lang="en-US" dirty="0"/>
              <a:t>Sunbathing cushions on aft fly in </a:t>
            </a:r>
            <a:r>
              <a:rPr lang="en-US" dirty="0" err="1"/>
              <a:t>Batyline</a:t>
            </a:r>
            <a:r>
              <a:rPr lang="en-US" dirty="0"/>
              <a:t> fabric</a:t>
            </a:r>
          </a:p>
          <a:p>
            <a:pPr lvl="1"/>
            <a:r>
              <a:rPr lang="en-US" dirty="0"/>
              <a:t>Table on bow (fixed_</a:t>
            </a:r>
          </a:p>
          <a:p>
            <a:pPr lvl="1"/>
            <a:r>
              <a:rPr lang="en-US" dirty="0"/>
              <a:t>Teak on flybridge</a:t>
            </a:r>
          </a:p>
          <a:p>
            <a:pPr lvl="1"/>
            <a:r>
              <a:rPr lang="en-US" dirty="0"/>
              <a:t>Telescopic gangway</a:t>
            </a:r>
          </a:p>
          <a:p>
            <a:pPr lvl="1"/>
            <a:r>
              <a:rPr lang="en-US" dirty="0"/>
              <a:t>Underwater lights (n.3 on transom and n.2 on sides, one for each side)</a:t>
            </a:r>
          </a:p>
          <a:p>
            <a:pPr lvl="1"/>
            <a:r>
              <a:rPr lang="en-US" dirty="0"/>
              <a:t>Upgrade standard external cushions in </a:t>
            </a:r>
            <a:r>
              <a:rPr lang="en-US" dirty="0" err="1"/>
              <a:t>Batyline</a:t>
            </a:r>
            <a:r>
              <a:rPr lang="en-US" dirty="0"/>
              <a:t> </a:t>
            </a:r>
            <a:r>
              <a:rPr lang="en-US" dirty="0" err="1"/>
              <a:t>frabic</a:t>
            </a:r>
            <a:endParaRPr lang="en-US" dirty="0"/>
          </a:p>
          <a:p>
            <a:pPr lvl="1"/>
            <a:r>
              <a:rPr lang="en-US" dirty="0"/>
              <a:t>Bidet in master head</a:t>
            </a:r>
          </a:p>
          <a:p>
            <a:pPr lvl="1"/>
            <a:r>
              <a:rPr lang="en-US" dirty="0"/>
              <a:t>Co-pilot seat in main helm</a:t>
            </a:r>
          </a:p>
          <a:p>
            <a:pPr lvl="1"/>
            <a:r>
              <a:rPr lang="en-US" dirty="0"/>
              <a:t>Electric blackout awning for saloon sunroof</a:t>
            </a:r>
          </a:p>
          <a:p>
            <a:pPr lvl="1"/>
            <a:r>
              <a:rPr lang="en-US" dirty="0"/>
              <a:t>Lighting Luxury Package including saloon ceiling </a:t>
            </a:r>
            <a:r>
              <a:rPr lang="en-US" dirty="0" err="1"/>
              <a:t>dimmerable</a:t>
            </a:r>
            <a:r>
              <a:rPr lang="en-US" dirty="0"/>
              <a:t> light panel, galley glass led spotlights (3), applique Fontana Arte in salon (2), applique </a:t>
            </a:r>
            <a:r>
              <a:rPr lang="en-US" dirty="0" err="1"/>
              <a:t>Tokomeo</a:t>
            </a:r>
            <a:r>
              <a:rPr lang="en-US" dirty="0"/>
              <a:t> in VIP cabin (2)</a:t>
            </a:r>
          </a:p>
        </p:txBody>
      </p:sp>
      <p:sp>
        <p:nvSpPr>
          <p:cNvPr id="69" name="Text Placeholder 68">
            <a:extLst>
              <a:ext uri="{FF2B5EF4-FFF2-40B4-BE49-F238E27FC236}">
                <a16:creationId xmlns:a16="http://schemas.microsoft.com/office/drawing/2014/main" id="{301CA5C0-B1DC-BDF4-A8A1-763B627BBBB3}"/>
              </a:ext>
            </a:extLst>
          </p:cNvPr>
          <p:cNvSpPr>
            <a:spLocks noGrp="1"/>
          </p:cNvSpPr>
          <p:nvPr>
            <p:ph type="body" sz="quarter" idx="17"/>
          </p:nvPr>
        </p:nvSpPr>
        <p:spPr>
          <a:xfrm>
            <a:off x="4092265" y="1128409"/>
            <a:ext cx="3723450" cy="4967591"/>
          </a:xfrm>
        </p:spPr>
        <p:txBody>
          <a:bodyPr/>
          <a:lstStyle/>
          <a:p>
            <a:endParaRPr lang="en-US" dirty="0"/>
          </a:p>
          <a:p>
            <a:pPr lvl="1"/>
            <a:r>
              <a:rPr lang="en-US" dirty="0"/>
              <a:t>Safe in master cabin</a:t>
            </a:r>
          </a:p>
          <a:p>
            <a:pPr lvl="1"/>
            <a:r>
              <a:rPr lang="en-US" dirty="0"/>
              <a:t>Table lamp mod, Mezza Chimera Artemide</a:t>
            </a:r>
          </a:p>
          <a:p>
            <a:pPr lvl="1"/>
            <a:r>
              <a:rPr lang="en-US" dirty="0"/>
              <a:t>Toilet with bidet faucet in VIP bathroom</a:t>
            </a:r>
          </a:p>
          <a:p>
            <a:pPr lvl="1"/>
            <a:r>
              <a:rPr lang="en-US" dirty="0"/>
              <a:t>Wooden floor in lower lobby</a:t>
            </a:r>
          </a:p>
          <a:p>
            <a:pPr lvl="1"/>
            <a:r>
              <a:rPr lang="en-US" dirty="0"/>
              <a:t>Wooden floor in salon</a:t>
            </a:r>
          </a:p>
          <a:p>
            <a:pPr lvl="1"/>
            <a:r>
              <a:rPr lang="en-US" dirty="0"/>
              <a:t>Barbecue in cockpit</a:t>
            </a:r>
          </a:p>
          <a:p>
            <a:pPr lvl="1"/>
            <a:r>
              <a:rPr lang="en-US" dirty="0"/>
              <a:t>Dishwasher</a:t>
            </a:r>
          </a:p>
          <a:p>
            <a:pPr lvl="1"/>
            <a:r>
              <a:rPr lang="en-US" dirty="0"/>
              <a:t>Washer + dryer (two separate units)</a:t>
            </a:r>
          </a:p>
          <a:p>
            <a:pPr lvl="1"/>
            <a:r>
              <a:rPr lang="en-US" dirty="0" err="1"/>
              <a:t>Raymarine</a:t>
            </a:r>
            <a:r>
              <a:rPr lang="en-US" dirty="0"/>
              <a:t> AIS 700 – Vessel Location &amp; ID safety system</a:t>
            </a:r>
          </a:p>
          <a:p>
            <a:pPr lvl="1"/>
            <a:r>
              <a:rPr lang="en-US" dirty="0" err="1"/>
              <a:t>Raymarine</a:t>
            </a:r>
            <a:r>
              <a:rPr lang="en-US" dirty="0"/>
              <a:t> </a:t>
            </a:r>
            <a:r>
              <a:rPr lang="en-US" dirty="0" err="1"/>
              <a:t>fishfinder</a:t>
            </a:r>
            <a:endParaRPr lang="en-US" dirty="0"/>
          </a:p>
          <a:p>
            <a:pPr lvl="1"/>
            <a:r>
              <a:rPr lang="en-US" dirty="0" err="1"/>
              <a:t>Raymarine</a:t>
            </a:r>
            <a:r>
              <a:rPr lang="en-US" dirty="0"/>
              <a:t> Gold navigation package</a:t>
            </a:r>
          </a:p>
          <a:p>
            <a:pPr lvl="1"/>
            <a:r>
              <a:rPr lang="en-US" dirty="0" err="1"/>
              <a:t>Raymarine</a:t>
            </a:r>
            <a:r>
              <a:rPr lang="en-US" dirty="0"/>
              <a:t> additional VHF handset</a:t>
            </a:r>
          </a:p>
          <a:p>
            <a:pPr lvl="1"/>
            <a:r>
              <a:rPr lang="en-US" dirty="0"/>
              <a:t>High-low system for TV salon</a:t>
            </a:r>
          </a:p>
          <a:p>
            <a:pPr lvl="1"/>
            <a:r>
              <a:rPr lang="en-US" dirty="0"/>
              <a:t>Audio Video TV Pack – for saloon, Master Cabin, Cockpit, Flybridge &amp; Bow</a:t>
            </a:r>
          </a:p>
          <a:p>
            <a:pPr lvl="1"/>
            <a:r>
              <a:rPr lang="en-US" dirty="0"/>
              <a:t>Mosquito nets for port holes</a:t>
            </a:r>
          </a:p>
          <a:p>
            <a:pPr lvl="1"/>
            <a:r>
              <a:rPr lang="en-US" dirty="0"/>
              <a:t>2 x st of fitted bed linen for all guest beds</a:t>
            </a:r>
          </a:p>
          <a:p>
            <a:pPr lvl="1"/>
            <a:r>
              <a:rPr lang="en-US" dirty="0" err="1"/>
              <a:t>Raymarine</a:t>
            </a:r>
            <a:r>
              <a:rPr lang="en-US" dirty="0"/>
              <a:t> video cameras x 3, connected </a:t>
            </a:r>
            <a:r>
              <a:rPr lang="en-US" dirty="0" err="1"/>
              <a:t>tp</a:t>
            </a:r>
            <a:r>
              <a:rPr lang="en-US" dirty="0"/>
              <a:t> helm navigation displays</a:t>
            </a:r>
          </a:p>
          <a:p>
            <a:pPr lvl="1"/>
            <a:r>
              <a:rPr lang="en-US" dirty="0"/>
              <a:t>Bow sunshade with removable poles</a:t>
            </a:r>
          </a:p>
          <a:p>
            <a:pPr lvl="1"/>
            <a:r>
              <a:rPr lang="en-US" dirty="0"/>
              <a:t>Painted hull sides and </a:t>
            </a:r>
            <a:r>
              <a:rPr lang="en-US" dirty="0" err="1"/>
              <a:t>gunwhales</a:t>
            </a:r>
            <a:r>
              <a:rPr lang="en-US" dirty="0"/>
              <a:t>, as per brochure</a:t>
            </a:r>
          </a:p>
          <a:p>
            <a:pPr lvl="1"/>
            <a:r>
              <a:rPr lang="en-US" dirty="0"/>
              <a:t>Bauer Jnr II 230V Dive compressor in engine room with P21 filtration system and 2 way manifold installed in the garage, including 6 x AL80 dive bottles with storage in the garage and cockpit locker</a:t>
            </a:r>
          </a:p>
        </p:txBody>
      </p:sp>
      <p:sp>
        <p:nvSpPr>
          <p:cNvPr id="58" name="Text Placeholder 12">
            <a:extLst>
              <a:ext uri="{FF2B5EF4-FFF2-40B4-BE49-F238E27FC236}">
                <a16:creationId xmlns:a16="http://schemas.microsoft.com/office/drawing/2014/main" id="{19E49990-50ED-B738-23A6-108E6019DCBA}"/>
              </a:ext>
            </a:extLst>
          </p:cNvPr>
          <p:cNvSpPr txBox="1">
            <a:spLocks/>
          </p:cNvSpPr>
          <p:nvPr/>
        </p:nvSpPr>
        <p:spPr>
          <a:xfrm>
            <a:off x="9760085" y="3005335"/>
            <a:ext cx="3614050" cy="4967591"/>
          </a:xfrm>
          <a:prstGeom prst="rect">
            <a:avLst/>
          </a:prstGeom>
        </p:spPr>
        <p:txBody>
          <a:bodyPr numCol="1"/>
          <a:lstStyle>
            <a:lvl1pPr marL="0" indent="0" algn="l" defTabSz="914400" rtl="0" eaLnBrk="1" latinLnBrk="0" hangingPunct="1">
              <a:lnSpc>
                <a:spcPct val="110000"/>
              </a:lnSpc>
              <a:spcBef>
                <a:spcPts val="1000"/>
              </a:spcBef>
              <a:buFontTx/>
              <a:buNone/>
              <a:defRPr sz="1000" b="1"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15875" indent="0" algn="l" defTabSz="914400" rtl="0" eaLnBrk="1" latinLnBrk="0" hangingPunct="1">
              <a:lnSpc>
                <a:spcPct val="100000"/>
              </a:lnSpc>
              <a:spcBef>
                <a:spcPts val="500"/>
              </a:spcBef>
              <a:buFontTx/>
              <a:buNone/>
              <a:tabLst/>
              <a:defRPr sz="800" b="0" i="0" kern="1200" baseline="0">
                <a:solidFill>
                  <a:schemeClr val="tx1"/>
                </a:solidFill>
                <a:latin typeface="Helvetica Neue Light" panose="02000403000000020004" pitchFamily="2" charset="0"/>
                <a:ea typeface="Helvetica Neue Light" panose="02000403000000020004" pitchFamily="2" charset="0"/>
                <a:cs typeface="+mn-cs"/>
              </a:defRPr>
            </a:lvl2pPr>
            <a:lvl3pPr marL="15875" indent="0" algn="l" defTabSz="914400" rtl="0" eaLnBrk="1" latinLnBrk="0" hangingPunct="1">
              <a:lnSpc>
                <a:spcPct val="100000"/>
              </a:lnSpc>
              <a:spcBef>
                <a:spcPts val="500"/>
              </a:spcBef>
              <a:buFontTx/>
              <a:buNone/>
              <a:tabLst/>
              <a:defRPr sz="800" b="0" i="0" kern="1200" baseline="0">
                <a:solidFill>
                  <a:schemeClr val="tx1"/>
                </a:solidFill>
                <a:latin typeface="Helvetica Neue Light" panose="02000403000000020004" pitchFamily="2" charset="0"/>
                <a:ea typeface="Helvetica Neue Light" panose="02000403000000020004" pitchFamily="2" charset="0"/>
                <a:cs typeface="+mn-cs"/>
              </a:defRPr>
            </a:lvl3pPr>
            <a:lvl4pPr marL="15875" indent="0" algn="l" defTabSz="914400" rtl="0" eaLnBrk="1" latinLnBrk="0" hangingPunct="1">
              <a:lnSpc>
                <a:spcPct val="100000"/>
              </a:lnSpc>
              <a:spcBef>
                <a:spcPts val="500"/>
              </a:spcBef>
              <a:buFontTx/>
              <a:buNone/>
              <a:tabLst/>
              <a:defRPr sz="800" b="0" i="0" kern="1200" baseline="0">
                <a:solidFill>
                  <a:schemeClr val="tx1"/>
                </a:solidFill>
                <a:latin typeface="Helvetica Neue Light" panose="02000403000000020004" pitchFamily="2" charset="0"/>
                <a:ea typeface="Helvetica Neue Light" panose="02000403000000020004" pitchFamily="2" charset="0"/>
                <a:cs typeface="+mn-cs"/>
              </a:defRPr>
            </a:lvl4pPr>
            <a:lvl5pPr marL="15875" indent="0" algn="l" defTabSz="914400" rtl="0" eaLnBrk="1" latinLnBrk="0" hangingPunct="1">
              <a:lnSpc>
                <a:spcPct val="100000"/>
              </a:lnSpc>
              <a:spcBef>
                <a:spcPts val="500"/>
              </a:spcBef>
              <a:buFontTx/>
              <a:buNone/>
              <a:tabLst/>
              <a:defRPr sz="800" b="0" i="0" kern="1200" baseline="0">
                <a:solidFill>
                  <a:schemeClr val="tx1"/>
                </a:solidFill>
                <a:latin typeface="Helvetica Neue Light" panose="02000403000000020004" pitchFamily="2" charset="0"/>
                <a:ea typeface="Helvetica Neue Light" panose="02000403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TW" dirty="0"/>
          </a:p>
        </p:txBody>
      </p:sp>
      <p:sp>
        <p:nvSpPr>
          <p:cNvPr id="3" name="Text Placeholder 2">
            <a:extLst>
              <a:ext uri="{FF2B5EF4-FFF2-40B4-BE49-F238E27FC236}">
                <a16:creationId xmlns:a16="http://schemas.microsoft.com/office/drawing/2014/main" id="{F183E079-BF48-F661-96D4-CE18EFB71CC9}"/>
              </a:ext>
            </a:extLst>
          </p:cNvPr>
          <p:cNvSpPr>
            <a:spLocks noGrp="1"/>
          </p:cNvSpPr>
          <p:nvPr>
            <p:ph type="body" sz="quarter" idx="11"/>
          </p:nvPr>
        </p:nvSpPr>
        <p:spPr/>
        <p:txBody>
          <a:bodyPr/>
          <a:lstStyle/>
          <a:p>
            <a:endParaRPr lang="en-US"/>
          </a:p>
        </p:txBody>
      </p:sp>
      <p:pic>
        <p:nvPicPr>
          <p:cNvPr id="2" name="Picture 1">
            <a:extLst>
              <a:ext uri="{FF2B5EF4-FFF2-40B4-BE49-F238E27FC236}">
                <a16:creationId xmlns:a16="http://schemas.microsoft.com/office/drawing/2014/main" id="{555D18D1-A6FF-31C1-42EF-5DA0FCCC83DF}"/>
              </a:ext>
            </a:extLst>
          </p:cNvPr>
          <p:cNvPicPr>
            <a:picLocks noChangeAspect="1"/>
          </p:cNvPicPr>
          <p:nvPr/>
        </p:nvPicPr>
        <p:blipFill>
          <a:blip r:embed="rId4"/>
          <a:stretch>
            <a:fillRect/>
          </a:stretch>
        </p:blipFill>
        <p:spPr>
          <a:xfrm>
            <a:off x="-928099" y="-131239"/>
            <a:ext cx="3433189" cy="925574"/>
          </a:xfrm>
          <a:prstGeom prst="rect">
            <a:avLst/>
          </a:prstGeom>
        </p:spPr>
      </p:pic>
    </p:spTree>
    <p:extLst>
      <p:ext uri="{BB962C8B-B14F-4D97-AF65-F5344CB8AC3E}">
        <p14:creationId xmlns:p14="http://schemas.microsoft.com/office/powerpoint/2010/main" val="32417748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 name="Picture Placeholder 26">
            <a:extLst>
              <a:ext uri="{FF2B5EF4-FFF2-40B4-BE49-F238E27FC236}">
                <a16:creationId xmlns:a16="http://schemas.microsoft.com/office/drawing/2014/main" id="{666DCF7A-C587-C0DD-7574-19F72804740C}"/>
              </a:ext>
            </a:extLst>
          </p:cNvPr>
          <p:cNvPicPr>
            <a:picLocks noGrp="1" noChangeAspect="1"/>
          </p:cNvPicPr>
          <p:nvPr>
            <p:ph type="pic" sz="quarter" idx="12"/>
          </p:nvPr>
        </p:nvPicPr>
        <p:blipFill rotWithShape="1">
          <a:blip>
            <a:extLst>
              <a:ext uri="{96DAC541-7B7A-43D3-8B79-37D633B846F1}">
                <asvg:svgBlip xmlns:asvg="http://schemas.microsoft.com/office/drawing/2016/SVG/main" r:embed="rId2"/>
              </a:ext>
            </a:extLst>
          </a:blip>
          <a:srcRect l="5668" r="5668"/>
          <a:stretch/>
        </p:blipFill>
        <p:spPr>
          <a:xfrm>
            <a:off x="7208172" y="192595"/>
            <a:ext cx="2306638" cy="477837"/>
          </a:xfrm>
        </p:spPr>
      </p:pic>
      <p:pic>
        <p:nvPicPr>
          <p:cNvPr id="92" name="Picture Placeholder 32">
            <a:extLst>
              <a:ext uri="{FF2B5EF4-FFF2-40B4-BE49-F238E27FC236}">
                <a16:creationId xmlns:a16="http://schemas.microsoft.com/office/drawing/2014/main" id="{4E7B7176-1C5F-9E27-7729-A807A0C24AD0}"/>
              </a:ext>
            </a:extLst>
          </p:cNvPr>
          <p:cNvPicPr>
            <a:picLocks noGrp="1" noChangeAspect="1"/>
          </p:cNvPicPr>
          <p:nvPr>
            <p:ph type="pic" sz="quarter" idx="13"/>
          </p:nvPr>
        </p:nvPicPr>
        <p:blipFill rotWithShape="1">
          <a:blip>
            <a:extLst>
              <a:ext uri="{96DAC541-7B7A-43D3-8B79-37D633B846F1}">
                <asvg:svgBlip xmlns:asvg="http://schemas.microsoft.com/office/drawing/2016/SVG/main" r:embed="rId3"/>
              </a:ext>
            </a:extLst>
          </a:blip>
          <a:srcRect t="666" b="666"/>
          <a:stretch/>
        </p:blipFill>
        <p:spPr>
          <a:xfrm>
            <a:off x="3749150" y="6210987"/>
            <a:ext cx="2407700" cy="401482"/>
          </a:xfrm>
        </p:spPr>
      </p:pic>
      <p:sp>
        <p:nvSpPr>
          <p:cNvPr id="100" name="Text Placeholder 99">
            <a:extLst>
              <a:ext uri="{FF2B5EF4-FFF2-40B4-BE49-F238E27FC236}">
                <a16:creationId xmlns:a16="http://schemas.microsoft.com/office/drawing/2014/main" id="{EC4BE967-6A6A-2B1D-B91F-00AB4D8BE97A}"/>
              </a:ext>
            </a:extLst>
          </p:cNvPr>
          <p:cNvSpPr>
            <a:spLocks noGrp="1"/>
          </p:cNvSpPr>
          <p:nvPr>
            <p:ph type="body" sz="quarter" idx="14"/>
          </p:nvPr>
        </p:nvSpPr>
        <p:spPr>
          <a:xfrm>
            <a:off x="7097280" y="6233629"/>
            <a:ext cx="2528421" cy="378839"/>
          </a:xfrm>
        </p:spPr>
        <p:txBody>
          <a:bodyPr/>
          <a:lstStyle/>
          <a:p>
            <a:r>
              <a:rPr lang="en-US" dirty="0"/>
              <a:t>T: +65 6358 2136 </a:t>
            </a:r>
            <a:r>
              <a:rPr lang="en-US" dirty="0" err="1"/>
              <a:t>www.marineitalia.asia</a:t>
            </a:r>
            <a:endParaRPr lang="en-US" dirty="0"/>
          </a:p>
          <a:p>
            <a:r>
              <a:rPr lang="en-US" dirty="0"/>
              <a:t>M: +65 8894 5059 </a:t>
            </a:r>
            <a:r>
              <a:rPr lang="en-US" dirty="0" err="1"/>
              <a:t>david@marineitalia.asia</a:t>
            </a:r>
            <a:endParaRPr lang="en-US" dirty="0"/>
          </a:p>
          <a:p>
            <a:endParaRPr lang="en-TW" dirty="0"/>
          </a:p>
        </p:txBody>
      </p:sp>
      <p:sp>
        <p:nvSpPr>
          <p:cNvPr id="19" name="Text Placeholder 18">
            <a:extLst>
              <a:ext uri="{FF2B5EF4-FFF2-40B4-BE49-F238E27FC236}">
                <a16:creationId xmlns:a16="http://schemas.microsoft.com/office/drawing/2014/main" id="{6B5CC92D-B7FF-5A02-332B-A95E7E9ED5F8}"/>
              </a:ext>
            </a:extLst>
          </p:cNvPr>
          <p:cNvSpPr>
            <a:spLocks noGrp="1"/>
          </p:cNvSpPr>
          <p:nvPr>
            <p:ph type="body" sz="quarter" idx="15"/>
          </p:nvPr>
        </p:nvSpPr>
        <p:spPr>
          <a:xfrm>
            <a:off x="298314" y="394005"/>
            <a:ext cx="9216495" cy="831797"/>
          </a:xfrm>
        </p:spPr>
        <p:txBody>
          <a:bodyPr/>
          <a:lstStyle/>
          <a:p>
            <a:r>
              <a:rPr lang="en-US" dirty="0"/>
              <a:t>BOAT DETAILS</a:t>
            </a:r>
          </a:p>
        </p:txBody>
      </p:sp>
      <p:sp>
        <p:nvSpPr>
          <p:cNvPr id="13" name="Text Placeholder 12">
            <a:extLst>
              <a:ext uri="{FF2B5EF4-FFF2-40B4-BE49-F238E27FC236}">
                <a16:creationId xmlns:a16="http://schemas.microsoft.com/office/drawing/2014/main" id="{76D0194C-166F-E603-DB43-28F2B65F161B}"/>
              </a:ext>
            </a:extLst>
          </p:cNvPr>
          <p:cNvSpPr>
            <a:spLocks noGrp="1"/>
          </p:cNvSpPr>
          <p:nvPr>
            <p:ph type="body" sz="quarter" idx="16"/>
          </p:nvPr>
        </p:nvSpPr>
        <p:spPr>
          <a:xfrm>
            <a:off x="298451" y="1128409"/>
            <a:ext cx="3614050" cy="4967591"/>
          </a:xfrm>
        </p:spPr>
        <p:txBody>
          <a:bodyPr/>
          <a:lstStyle/>
          <a:p>
            <a:r>
              <a:rPr lang="en-US" dirty="0" err="1"/>
              <a:t>Raymarine</a:t>
            </a:r>
            <a:r>
              <a:rPr lang="en-US" dirty="0"/>
              <a:t> Gold Navigation Package</a:t>
            </a:r>
          </a:p>
          <a:p>
            <a:pPr lvl="1"/>
            <a:r>
              <a:rPr lang="en-US" dirty="0" err="1"/>
              <a:t>Sportfly</a:t>
            </a:r>
            <a:endParaRPr lang="en-US" dirty="0"/>
          </a:p>
          <a:p>
            <a:pPr lvl="1"/>
            <a:r>
              <a:rPr lang="en-US" dirty="0"/>
              <a:t>2 Display multifunction – Axiom+ 12</a:t>
            </a:r>
          </a:p>
          <a:p>
            <a:pPr lvl="1"/>
            <a:r>
              <a:rPr lang="en-US" dirty="0"/>
              <a:t>1 VHF station Ray 90 </a:t>
            </a:r>
          </a:p>
          <a:p>
            <a:pPr lvl="1"/>
            <a:r>
              <a:rPr lang="en-US" dirty="0"/>
              <a:t>RMK-10</a:t>
            </a:r>
          </a:p>
          <a:p>
            <a:pPr lvl="1"/>
            <a:endParaRPr lang="en-US" dirty="0"/>
          </a:p>
          <a:p>
            <a:pPr lvl="1"/>
            <a:r>
              <a:rPr lang="en-US" dirty="0"/>
              <a:t>Main Helm (Internal)</a:t>
            </a:r>
          </a:p>
          <a:p>
            <a:pPr lvl="1"/>
            <a:r>
              <a:rPr lang="en-US" dirty="0"/>
              <a:t>2 Display multifunction – Axiom+ 12</a:t>
            </a:r>
          </a:p>
          <a:p>
            <a:pPr lvl="1"/>
            <a:r>
              <a:rPr lang="en-US" dirty="0"/>
              <a:t>1 VHF station Ray 90 (option)</a:t>
            </a:r>
          </a:p>
          <a:p>
            <a:pPr lvl="1"/>
            <a:r>
              <a:rPr lang="en-US" dirty="0"/>
              <a:t>RMK-10</a:t>
            </a:r>
          </a:p>
          <a:p>
            <a:pPr lvl="1"/>
            <a:endParaRPr lang="en-US" dirty="0"/>
          </a:p>
          <a:p>
            <a:pPr lvl="1"/>
            <a:r>
              <a:rPr lang="en-US" dirty="0"/>
              <a:t>Sensor</a:t>
            </a:r>
          </a:p>
          <a:p>
            <a:pPr lvl="1"/>
            <a:r>
              <a:rPr lang="en-US" dirty="0"/>
              <a:t>Open Array Magnum 4kW 48”</a:t>
            </a:r>
          </a:p>
          <a:p>
            <a:pPr lvl="1"/>
            <a:r>
              <a:rPr lang="en-US" dirty="0" err="1"/>
              <a:t>Trsd</a:t>
            </a:r>
            <a:r>
              <a:rPr lang="en-US" dirty="0"/>
              <a:t>. SMART DST810</a:t>
            </a:r>
          </a:p>
          <a:p>
            <a:pPr lvl="1"/>
            <a:r>
              <a:rPr lang="en-US" dirty="0"/>
              <a:t>6 x CCM-116</a:t>
            </a:r>
          </a:p>
          <a:p>
            <a:pPr lvl="1"/>
            <a:r>
              <a:rPr lang="en-US" dirty="0"/>
              <a:t>MCU-150</a:t>
            </a:r>
          </a:p>
        </p:txBody>
      </p:sp>
      <p:sp>
        <p:nvSpPr>
          <p:cNvPr id="69" name="Text Placeholder 68">
            <a:extLst>
              <a:ext uri="{FF2B5EF4-FFF2-40B4-BE49-F238E27FC236}">
                <a16:creationId xmlns:a16="http://schemas.microsoft.com/office/drawing/2014/main" id="{301CA5C0-B1DC-BDF4-A8A1-763B627BBBB3}"/>
              </a:ext>
            </a:extLst>
          </p:cNvPr>
          <p:cNvSpPr>
            <a:spLocks noGrp="1"/>
          </p:cNvSpPr>
          <p:nvPr>
            <p:ph type="body" sz="quarter" idx="17"/>
          </p:nvPr>
        </p:nvSpPr>
        <p:spPr>
          <a:xfrm>
            <a:off x="4092265" y="1128409"/>
            <a:ext cx="3723450" cy="4967591"/>
          </a:xfrm>
        </p:spPr>
        <p:txBody>
          <a:bodyPr/>
          <a:lstStyle/>
          <a:p>
            <a:endParaRPr lang="en-US" dirty="0"/>
          </a:p>
        </p:txBody>
      </p:sp>
      <p:sp>
        <p:nvSpPr>
          <p:cNvPr id="58" name="Text Placeholder 12">
            <a:extLst>
              <a:ext uri="{FF2B5EF4-FFF2-40B4-BE49-F238E27FC236}">
                <a16:creationId xmlns:a16="http://schemas.microsoft.com/office/drawing/2014/main" id="{19E49990-50ED-B738-23A6-108E6019DCBA}"/>
              </a:ext>
            </a:extLst>
          </p:cNvPr>
          <p:cNvSpPr txBox="1">
            <a:spLocks/>
          </p:cNvSpPr>
          <p:nvPr/>
        </p:nvSpPr>
        <p:spPr>
          <a:xfrm>
            <a:off x="9760085" y="3005335"/>
            <a:ext cx="3614050" cy="4967591"/>
          </a:xfrm>
          <a:prstGeom prst="rect">
            <a:avLst/>
          </a:prstGeom>
        </p:spPr>
        <p:txBody>
          <a:bodyPr numCol="1"/>
          <a:lstStyle>
            <a:lvl1pPr marL="0" indent="0" algn="l" defTabSz="914400" rtl="0" eaLnBrk="1" latinLnBrk="0" hangingPunct="1">
              <a:lnSpc>
                <a:spcPct val="110000"/>
              </a:lnSpc>
              <a:spcBef>
                <a:spcPts val="1000"/>
              </a:spcBef>
              <a:buFontTx/>
              <a:buNone/>
              <a:defRPr sz="1000" b="1"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15875" indent="0" algn="l" defTabSz="914400" rtl="0" eaLnBrk="1" latinLnBrk="0" hangingPunct="1">
              <a:lnSpc>
                <a:spcPct val="100000"/>
              </a:lnSpc>
              <a:spcBef>
                <a:spcPts val="500"/>
              </a:spcBef>
              <a:buFontTx/>
              <a:buNone/>
              <a:tabLst/>
              <a:defRPr sz="800" b="0" i="0" kern="1200" baseline="0">
                <a:solidFill>
                  <a:schemeClr val="tx1"/>
                </a:solidFill>
                <a:latin typeface="Helvetica Neue Light" panose="02000403000000020004" pitchFamily="2" charset="0"/>
                <a:ea typeface="Helvetica Neue Light" panose="02000403000000020004" pitchFamily="2" charset="0"/>
                <a:cs typeface="+mn-cs"/>
              </a:defRPr>
            </a:lvl2pPr>
            <a:lvl3pPr marL="15875" indent="0" algn="l" defTabSz="914400" rtl="0" eaLnBrk="1" latinLnBrk="0" hangingPunct="1">
              <a:lnSpc>
                <a:spcPct val="100000"/>
              </a:lnSpc>
              <a:spcBef>
                <a:spcPts val="500"/>
              </a:spcBef>
              <a:buFontTx/>
              <a:buNone/>
              <a:tabLst/>
              <a:defRPr sz="800" b="0" i="0" kern="1200" baseline="0">
                <a:solidFill>
                  <a:schemeClr val="tx1"/>
                </a:solidFill>
                <a:latin typeface="Helvetica Neue Light" panose="02000403000000020004" pitchFamily="2" charset="0"/>
                <a:ea typeface="Helvetica Neue Light" panose="02000403000000020004" pitchFamily="2" charset="0"/>
                <a:cs typeface="+mn-cs"/>
              </a:defRPr>
            </a:lvl3pPr>
            <a:lvl4pPr marL="15875" indent="0" algn="l" defTabSz="914400" rtl="0" eaLnBrk="1" latinLnBrk="0" hangingPunct="1">
              <a:lnSpc>
                <a:spcPct val="100000"/>
              </a:lnSpc>
              <a:spcBef>
                <a:spcPts val="500"/>
              </a:spcBef>
              <a:buFontTx/>
              <a:buNone/>
              <a:tabLst/>
              <a:defRPr sz="800" b="0" i="0" kern="1200" baseline="0">
                <a:solidFill>
                  <a:schemeClr val="tx1"/>
                </a:solidFill>
                <a:latin typeface="Helvetica Neue Light" panose="02000403000000020004" pitchFamily="2" charset="0"/>
                <a:ea typeface="Helvetica Neue Light" panose="02000403000000020004" pitchFamily="2" charset="0"/>
                <a:cs typeface="+mn-cs"/>
              </a:defRPr>
            </a:lvl4pPr>
            <a:lvl5pPr marL="15875" indent="0" algn="l" defTabSz="914400" rtl="0" eaLnBrk="1" latinLnBrk="0" hangingPunct="1">
              <a:lnSpc>
                <a:spcPct val="100000"/>
              </a:lnSpc>
              <a:spcBef>
                <a:spcPts val="500"/>
              </a:spcBef>
              <a:buFontTx/>
              <a:buNone/>
              <a:tabLst/>
              <a:defRPr sz="800" b="0" i="0" kern="1200" baseline="0">
                <a:solidFill>
                  <a:schemeClr val="tx1"/>
                </a:solidFill>
                <a:latin typeface="Helvetica Neue Light" panose="02000403000000020004" pitchFamily="2" charset="0"/>
                <a:ea typeface="Helvetica Neue Light" panose="02000403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TW" dirty="0"/>
          </a:p>
        </p:txBody>
      </p:sp>
      <p:sp>
        <p:nvSpPr>
          <p:cNvPr id="3" name="Text Placeholder 2">
            <a:extLst>
              <a:ext uri="{FF2B5EF4-FFF2-40B4-BE49-F238E27FC236}">
                <a16:creationId xmlns:a16="http://schemas.microsoft.com/office/drawing/2014/main" id="{F183E079-BF48-F661-96D4-CE18EFB71CC9}"/>
              </a:ext>
            </a:extLst>
          </p:cNvPr>
          <p:cNvSpPr>
            <a:spLocks noGrp="1"/>
          </p:cNvSpPr>
          <p:nvPr>
            <p:ph type="body" sz="quarter" idx="11"/>
          </p:nvPr>
        </p:nvSpPr>
        <p:spPr/>
        <p:txBody>
          <a:bodyPr/>
          <a:lstStyle/>
          <a:p>
            <a:endParaRPr lang="en-US"/>
          </a:p>
        </p:txBody>
      </p:sp>
      <p:pic>
        <p:nvPicPr>
          <p:cNvPr id="2" name="Picture 1">
            <a:extLst>
              <a:ext uri="{FF2B5EF4-FFF2-40B4-BE49-F238E27FC236}">
                <a16:creationId xmlns:a16="http://schemas.microsoft.com/office/drawing/2014/main" id="{AA46A316-AD1E-0476-9B60-676F64D9B97B}"/>
              </a:ext>
            </a:extLst>
          </p:cNvPr>
          <p:cNvPicPr>
            <a:picLocks noChangeAspect="1"/>
          </p:cNvPicPr>
          <p:nvPr/>
        </p:nvPicPr>
        <p:blipFill>
          <a:blip r:embed="rId4"/>
          <a:stretch>
            <a:fillRect/>
          </a:stretch>
        </p:blipFill>
        <p:spPr>
          <a:xfrm>
            <a:off x="-928099" y="-131239"/>
            <a:ext cx="3433189" cy="925574"/>
          </a:xfrm>
          <a:prstGeom prst="rect">
            <a:avLst/>
          </a:prstGeom>
        </p:spPr>
      </p:pic>
    </p:spTree>
    <p:extLst>
      <p:ext uri="{BB962C8B-B14F-4D97-AF65-F5344CB8AC3E}">
        <p14:creationId xmlns:p14="http://schemas.microsoft.com/office/powerpoint/2010/main" val="18352726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 name="Picture Placeholder 26">
            <a:extLst>
              <a:ext uri="{FF2B5EF4-FFF2-40B4-BE49-F238E27FC236}">
                <a16:creationId xmlns:a16="http://schemas.microsoft.com/office/drawing/2014/main" id="{666DCF7A-C587-C0DD-7574-19F72804740C}"/>
              </a:ext>
            </a:extLst>
          </p:cNvPr>
          <p:cNvPicPr>
            <a:picLocks noGrp="1" noChangeAspect="1"/>
          </p:cNvPicPr>
          <p:nvPr>
            <p:ph type="pic" sz="quarter" idx="12"/>
          </p:nvPr>
        </p:nvPicPr>
        <p:blipFill rotWithShape="1">
          <a:blip>
            <a:extLst>
              <a:ext uri="{96DAC541-7B7A-43D3-8B79-37D633B846F1}">
                <asvg:svgBlip xmlns:asvg="http://schemas.microsoft.com/office/drawing/2016/SVG/main" r:embed="rId2"/>
              </a:ext>
            </a:extLst>
          </a:blip>
          <a:srcRect l="5668" r="5668"/>
          <a:stretch/>
        </p:blipFill>
        <p:spPr>
          <a:xfrm>
            <a:off x="7208172" y="192595"/>
            <a:ext cx="2306638" cy="477837"/>
          </a:xfrm>
        </p:spPr>
      </p:pic>
      <p:pic>
        <p:nvPicPr>
          <p:cNvPr id="92" name="Picture Placeholder 32">
            <a:extLst>
              <a:ext uri="{FF2B5EF4-FFF2-40B4-BE49-F238E27FC236}">
                <a16:creationId xmlns:a16="http://schemas.microsoft.com/office/drawing/2014/main" id="{4E7B7176-1C5F-9E27-7729-A807A0C24AD0}"/>
              </a:ext>
            </a:extLst>
          </p:cNvPr>
          <p:cNvPicPr>
            <a:picLocks noGrp="1" noChangeAspect="1"/>
          </p:cNvPicPr>
          <p:nvPr>
            <p:ph type="pic" sz="quarter" idx="13"/>
          </p:nvPr>
        </p:nvPicPr>
        <p:blipFill rotWithShape="1">
          <a:blip>
            <a:extLst>
              <a:ext uri="{96DAC541-7B7A-43D3-8B79-37D633B846F1}">
                <asvg:svgBlip xmlns:asvg="http://schemas.microsoft.com/office/drawing/2016/SVG/main" r:embed="rId3"/>
              </a:ext>
            </a:extLst>
          </a:blip>
          <a:srcRect t="666" b="666"/>
          <a:stretch/>
        </p:blipFill>
        <p:spPr>
          <a:xfrm>
            <a:off x="3749150" y="6210987"/>
            <a:ext cx="2407700" cy="401482"/>
          </a:xfrm>
        </p:spPr>
      </p:pic>
      <p:sp>
        <p:nvSpPr>
          <p:cNvPr id="100" name="Text Placeholder 99">
            <a:extLst>
              <a:ext uri="{FF2B5EF4-FFF2-40B4-BE49-F238E27FC236}">
                <a16:creationId xmlns:a16="http://schemas.microsoft.com/office/drawing/2014/main" id="{EC4BE967-6A6A-2B1D-B91F-00AB4D8BE97A}"/>
              </a:ext>
            </a:extLst>
          </p:cNvPr>
          <p:cNvSpPr>
            <a:spLocks noGrp="1"/>
          </p:cNvSpPr>
          <p:nvPr>
            <p:ph type="body" sz="quarter" idx="14"/>
          </p:nvPr>
        </p:nvSpPr>
        <p:spPr>
          <a:xfrm>
            <a:off x="7097280" y="6233629"/>
            <a:ext cx="2528421" cy="378839"/>
          </a:xfrm>
        </p:spPr>
        <p:txBody>
          <a:bodyPr/>
          <a:lstStyle/>
          <a:p>
            <a:r>
              <a:rPr lang="en-US" dirty="0"/>
              <a:t>T: +65 6358 2136 </a:t>
            </a:r>
            <a:r>
              <a:rPr lang="en-US" dirty="0" err="1"/>
              <a:t>www.marineitalia.asia</a:t>
            </a:r>
            <a:endParaRPr lang="en-US" dirty="0"/>
          </a:p>
          <a:p>
            <a:r>
              <a:rPr lang="en-US" dirty="0"/>
              <a:t>M: +65 8894 5059 </a:t>
            </a:r>
            <a:r>
              <a:rPr lang="en-US" dirty="0" err="1"/>
              <a:t>david@marineitalia.asia</a:t>
            </a:r>
            <a:endParaRPr lang="en-US" dirty="0"/>
          </a:p>
          <a:p>
            <a:endParaRPr lang="en-TW" dirty="0"/>
          </a:p>
        </p:txBody>
      </p:sp>
      <p:sp>
        <p:nvSpPr>
          <p:cNvPr id="19" name="Text Placeholder 18">
            <a:extLst>
              <a:ext uri="{FF2B5EF4-FFF2-40B4-BE49-F238E27FC236}">
                <a16:creationId xmlns:a16="http://schemas.microsoft.com/office/drawing/2014/main" id="{6B5CC92D-B7FF-5A02-332B-A95E7E9ED5F8}"/>
              </a:ext>
            </a:extLst>
          </p:cNvPr>
          <p:cNvSpPr>
            <a:spLocks noGrp="1"/>
          </p:cNvSpPr>
          <p:nvPr>
            <p:ph type="body" sz="quarter" idx="15"/>
          </p:nvPr>
        </p:nvSpPr>
        <p:spPr>
          <a:xfrm>
            <a:off x="298314" y="394005"/>
            <a:ext cx="9216495" cy="831797"/>
          </a:xfrm>
        </p:spPr>
        <p:txBody>
          <a:bodyPr/>
          <a:lstStyle/>
          <a:p>
            <a:r>
              <a:rPr lang="en-US" dirty="0"/>
              <a:t>BOAT DETAILS</a:t>
            </a:r>
          </a:p>
        </p:txBody>
      </p:sp>
      <p:sp>
        <p:nvSpPr>
          <p:cNvPr id="13" name="Text Placeholder 12">
            <a:extLst>
              <a:ext uri="{FF2B5EF4-FFF2-40B4-BE49-F238E27FC236}">
                <a16:creationId xmlns:a16="http://schemas.microsoft.com/office/drawing/2014/main" id="{76D0194C-166F-E603-DB43-28F2B65F161B}"/>
              </a:ext>
            </a:extLst>
          </p:cNvPr>
          <p:cNvSpPr>
            <a:spLocks noGrp="1"/>
          </p:cNvSpPr>
          <p:nvPr>
            <p:ph type="body" sz="quarter" idx="16"/>
          </p:nvPr>
        </p:nvSpPr>
        <p:spPr>
          <a:xfrm>
            <a:off x="298451" y="1128409"/>
            <a:ext cx="3614050" cy="4967591"/>
          </a:xfrm>
        </p:spPr>
        <p:txBody>
          <a:bodyPr/>
          <a:lstStyle/>
          <a:p>
            <a:r>
              <a:rPr lang="en-US" dirty="0"/>
              <a:t>Audio/Video Package</a:t>
            </a:r>
          </a:p>
          <a:p>
            <a:pPr lvl="1"/>
            <a:r>
              <a:rPr lang="en-US" dirty="0"/>
              <a:t>Main Saloon</a:t>
            </a:r>
          </a:p>
          <a:p>
            <a:pPr lvl="1"/>
            <a:r>
              <a:rPr lang="en-GB" sz="800" u="none" strike="noStrike" dirty="0">
                <a:effectLst/>
              </a:rPr>
              <a:t>1 LG 55" LED HD Smart TV (or equivalent)</a:t>
            </a:r>
            <a:endParaRPr lang="en-GB" sz="800" b="0" i="0" u="none" strike="noStrike" dirty="0">
              <a:solidFill>
                <a:srgbClr val="000000"/>
              </a:solidFill>
              <a:effectLst/>
              <a:latin typeface="Calibri" panose="020F0502020204030204" pitchFamily="34" charset="0"/>
            </a:endParaRPr>
          </a:p>
          <a:p>
            <a:pPr lvl="1"/>
            <a:r>
              <a:rPr lang="en-US" dirty="0"/>
              <a:t>1 DVD BLUERAY </a:t>
            </a:r>
          </a:p>
          <a:p>
            <a:pPr lvl="1"/>
            <a:r>
              <a:rPr lang="en-US" dirty="0"/>
              <a:t>1 Home </a:t>
            </a:r>
            <a:r>
              <a:rPr lang="en-US" dirty="0" err="1"/>
              <a:t>Thearte</a:t>
            </a:r>
            <a:r>
              <a:rPr lang="en-US" dirty="0"/>
              <a:t> BOSE Lifestyle 600 (or equivalent)</a:t>
            </a:r>
          </a:p>
          <a:p>
            <a:pPr lvl="1"/>
            <a:endParaRPr lang="en-US" dirty="0"/>
          </a:p>
          <a:p>
            <a:pPr lvl="1"/>
            <a:r>
              <a:rPr lang="en-US" dirty="0" err="1"/>
              <a:t>Sportfly</a:t>
            </a:r>
            <a:endParaRPr lang="en-US" dirty="0"/>
          </a:p>
          <a:p>
            <a:pPr lvl="1"/>
            <a:r>
              <a:rPr lang="en-US" dirty="0"/>
              <a:t>4 2 way speakers Fusion 6” w/ set covers</a:t>
            </a:r>
          </a:p>
          <a:p>
            <a:pPr lvl="1"/>
            <a:r>
              <a:rPr lang="en-US" dirty="0"/>
              <a:t>1 Amplifier Fusion FM 504</a:t>
            </a:r>
          </a:p>
          <a:p>
            <a:pPr lvl="1"/>
            <a:r>
              <a:rPr lang="en-US" dirty="0"/>
              <a:t>1 Fusion Uni-dock MS-UD750</a:t>
            </a:r>
          </a:p>
          <a:p>
            <a:pPr lvl="1"/>
            <a:endParaRPr lang="en-US" dirty="0"/>
          </a:p>
          <a:p>
            <a:pPr lvl="1"/>
            <a:r>
              <a:rPr lang="en-US" dirty="0"/>
              <a:t>Cockpit</a:t>
            </a:r>
          </a:p>
          <a:p>
            <a:pPr lvl="1"/>
            <a:r>
              <a:rPr lang="en-US" dirty="0"/>
              <a:t>2 2 way speakers Fusion 6” w/ set covers</a:t>
            </a:r>
          </a:p>
          <a:p>
            <a:pPr lvl="1"/>
            <a:r>
              <a:rPr lang="en-US" dirty="0"/>
              <a:t>1 Amplifier Fusion FM 504</a:t>
            </a:r>
          </a:p>
          <a:p>
            <a:pPr lvl="1"/>
            <a:r>
              <a:rPr lang="en-US" dirty="0"/>
              <a:t>1 Subwoofer Fusion 10” 400 W</a:t>
            </a:r>
          </a:p>
          <a:p>
            <a:pPr lvl="1"/>
            <a:r>
              <a:rPr lang="en-US" dirty="0"/>
              <a:t>1 Remote Control Fusion</a:t>
            </a:r>
          </a:p>
          <a:p>
            <a:pPr lvl="1"/>
            <a:endParaRPr lang="en-US" dirty="0"/>
          </a:p>
          <a:p>
            <a:pPr lvl="1"/>
            <a:r>
              <a:rPr lang="en-US" dirty="0"/>
              <a:t>Bow</a:t>
            </a:r>
          </a:p>
          <a:p>
            <a:pPr lvl="1"/>
            <a:r>
              <a:rPr lang="en-US" dirty="0"/>
              <a:t>2 2 way speakers Fusion 6” w/ set covers</a:t>
            </a:r>
          </a:p>
          <a:p>
            <a:pPr lvl="1"/>
            <a:endParaRPr lang="en-US" dirty="0"/>
          </a:p>
          <a:p>
            <a:pPr lvl="1"/>
            <a:endParaRPr lang="en-US" dirty="0"/>
          </a:p>
        </p:txBody>
      </p:sp>
      <p:sp>
        <p:nvSpPr>
          <p:cNvPr id="69" name="Text Placeholder 68">
            <a:extLst>
              <a:ext uri="{FF2B5EF4-FFF2-40B4-BE49-F238E27FC236}">
                <a16:creationId xmlns:a16="http://schemas.microsoft.com/office/drawing/2014/main" id="{301CA5C0-B1DC-BDF4-A8A1-763B627BBBB3}"/>
              </a:ext>
            </a:extLst>
          </p:cNvPr>
          <p:cNvSpPr>
            <a:spLocks noGrp="1"/>
          </p:cNvSpPr>
          <p:nvPr>
            <p:ph type="body" sz="quarter" idx="17"/>
          </p:nvPr>
        </p:nvSpPr>
        <p:spPr>
          <a:xfrm>
            <a:off x="4092265" y="1128409"/>
            <a:ext cx="3723450" cy="4967591"/>
          </a:xfrm>
        </p:spPr>
        <p:txBody>
          <a:bodyPr/>
          <a:lstStyle/>
          <a:p>
            <a:pPr lvl="1"/>
            <a:r>
              <a:rPr lang="en-US" dirty="0"/>
              <a:t>Master Cabin</a:t>
            </a:r>
          </a:p>
          <a:p>
            <a:pPr lvl="1"/>
            <a:r>
              <a:rPr lang="en-US" dirty="0"/>
              <a:t>1 SAMSUNG 49” LED TV (or equivalent)</a:t>
            </a:r>
          </a:p>
          <a:p>
            <a:pPr lvl="1"/>
            <a:r>
              <a:rPr lang="en-US" dirty="0"/>
              <a:t>3 ACOUSTIMASS 5 BOSE System</a:t>
            </a:r>
          </a:p>
          <a:p>
            <a:pPr lvl="1"/>
            <a:r>
              <a:rPr lang="en-US" dirty="0"/>
              <a:t>1 Amplifier Denon</a:t>
            </a:r>
          </a:p>
          <a:p>
            <a:pPr lvl="1"/>
            <a:endParaRPr lang="en-US" dirty="0"/>
          </a:p>
          <a:p>
            <a:pPr lvl="1"/>
            <a:r>
              <a:rPr lang="en-US" dirty="0"/>
              <a:t>VIP Cabins (equipment list for each cabin)</a:t>
            </a:r>
          </a:p>
          <a:p>
            <a:pPr lvl="1"/>
            <a:r>
              <a:rPr lang="en-US" dirty="0"/>
              <a:t>1 LG 32” LED TV(or equivalent)</a:t>
            </a:r>
          </a:p>
          <a:p>
            <a:pPr lvl="1"/>
            <a:r>
              <a:rPr lang="en-US" dirty="0"/>
              <a:t>1 BOSE Solo 5 TV Soundbar</a:t>
            </a:r>
          </a:p>
          <a:p>
            <a:pPr lvl="1"/>
            <a:endParaRPr lang="en-US" dirty="0"/>
          </a:p>
          <a:p>
            <a:pPr lvl="1"/>
            <a:r>
              <a:rPr lang="en-US" dirty="0"/>
              <a:t>Guest Cabins (equipment list for each cabin)</a:t>
            </a:r>
          </a:p>
          <a:p>
            <a:pPr lvl="1"/>
            <a:r>
              <a:rPr lang="en-US" dirty="0"/>
              <a:t>1 LG 24” LED TV(or equivalent)</a:t>
            </a:r>
          </a:p>
          <a:p>
            <a:pPr lvl="1"/>
            <a:r>
              <a:rPr lang="en-US" dirty="0"/>
              <a:t>1 BOSE Solo 5 TV Soundbar</a:t>
            </a:r>
          </a:p>
          <a:p>
            <a:pPr lvl="1"/>
            <a:endParaRPr lang="en-US" dirty="0"/>
          </a:p>
          <a:p>
            <a:pPr lvl="1"/>
            <a:r>
              <a:rPr lang="en-US" dirty="0"/>
              <a:t>Crew’s Cabin</a:t>
            </a:r>
          </a:p>
          <a:p>
            <a:pPr lvl="1"/>
            <a:r>
              <a:rPr lang="en-US" dirty="0"/>
              <a:t>1 LG 24” LED TV(or equivalent)</a:t>
            </a:r>
          </a:p>
          <a:p>
            <a:pPr lvl="1"/>
            <a:endParaRPr lang="en-US" dirty="0"/>
          </a:p>
        </p:txBody>
      </p:sp>
      <p:sp>
        <p:nvSpPr>
          <p:cNvPr id="58" name="Text Placeholder 12">
            <a:extLst>
              <a:ext uri="{FF2B5EF4-FFF2-40B4-BE49-F238E27FC236}">
                <a16:creationId xmlns:a16="http://schemas.microsoft.com/office/drawing/2014/main" id="{19E49990-50ED-B738-23A6-108E6019DCBA}"/>
              </a:ext>
            </a:extLst>
          </p:cNvPr>
          <p:cNvSpPr txBox="1">
            <a:spLocks/>
          </p:cNvSpPr>
          <p:nvPr/>
        </p:nvSpPr>
        <p:spPr>
          <a:xfrm>
            <a:off x="9760085" y="3005335"/>
            <a:ext cx="3614050" cy="4967591"/>
          </a:xfrm>
          <a:prstGeom prst="rect">
            <a:avLst/>
          </a:prstGeom>
        </p:spPr>
        <p:txBody>
          <a:bodyPr numCol="1"/>
          <a:lstStyle>
            <a:lvl1pPr marL="0" indent="0" algn="l" defTabSz="914400" rtl="0" eaLnBrk="1" latinLnBrk="0" hangingPunct="1">
              <a:lnSpc>
                <a:spcPct val="110000"/>
              </a:lnSpc>
              <a:spcBef>
                <a:spcPts val="1000"/>
              </a:spcBef>
              <a:buFontTx/>
              <a:buNone/>
              <a:defRPr sz="1000" b="1"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15875" indent="0" algn="l" defTabSz="914400" rtl="0" eaLnBrk="1" latinLnBrk="0" hangingPunct="1">
              <a:lnSpc>
                <a:spcPct val="100000"/>
              </a:lnSpc>
              <a:spcBef>
                <a:spcPts val="500"/>
              </a:spcBef>
              <a:buFontTx/>
              <a:buNone/>
              <a:tabLst/>
              <a:defRPr sz="800" b="0" i="0" kern="1200" baseline="0">
                <a:solidFill>
                  <a:schemeClr val="tx1"/>
                </a:solidFill>
                <a:latin typeface="Helvetica Neue Light" panose="02000403000000020004" pitchFamily="2" charset="0"/>
                <a:ea typeface="Helvetica Neue Light" panose="02000403000000020004" pitchFamily="2" charset="0"/>
                <a:cs typeface="+mn-cs"/>
              </a:defRPr>
            </a:lvl2pPr>
            <a:lvl3pPr marL="15875" indent="0" algn="l" defTabSz="914400" rtl="0" eaLnBrk="1" latinLnBrk="0" hangingPunct="1">
              <a:lnSpc>
                <a:spcPct val="100000"/>
              </a:lnSpc>
              <a:spcBef>
                <a:spcPts val="500"/>
              </a:spcBef>
              <a:buFontTx/>
              <a:buNone/>
              <a:tabLst/>
              <a:defRPr sz="800" b="0" i="0" kern="1200" baseline="0">
                <a:solidFill>
                  <a:schemeClr val="tx1"/>
                </a:solidFill>
                <a:latin typeface="Helvetica Neue Light" panose="02000403000000020004" pitchFamily="2" charset="0"/>
                <a:ea typeface="Helvetica Neue Light" panose="02000403000000020004" pitchFamily="2" charset="0"/>
                <a:cs typeface="+mn-cs"/>
              </a:defRPr>
            </a:lvl3pPr>
            <a:lvl4pPr marL="15875" indent="0" algn="l" defTabSz="914400" rtl="0" eaLnBrk="1" latinLnBrk="0" hangingPunct="1">
              <a:lnSpc>
                <a:spcPct val="100000"/>
              </a:lnSpc>
              <a:spcBef>
                <a:spcPts val="500"/>
              </a:spcBef>
              <a:buFontTx/>
              <a:buNone/>
              <a:tabLst/>
              <a:defRPr sz="800" b="0" i="0" kern="1200" baseline="0">
                <a:solidFill>
                  <a:schemeClr val="tx1"/>
                </a:solidFill>
                <a:latin typeface="Helvetica Neue Light" panose="02000403000000020004" pitchFamily="2" charset="0"/>
                <a:ea typeface="Helvetica Neue Light" panose="02000403000000020004" pitchFamily="2" charset="0"/>
                <a:cs typeface="+mn-cs"/>
              </a:defRPr>
            </a:lvl4pPr>
            <a:lvl5pPr marL="15875" indent="0" algn="l" defTabSz="914400" rtl="0" eaLnBrk="1" latinLnBrk="0" hangingPunct="1">
              <a:lnSpc>
                <a:spcPct val="100000"/>
              </a:lnSpc>
              <a:spcBef>
                <a:spcPts val="500"/>
              </a:spcBef>
              <a:buFontTx/>
              <a:buNone/>
              <a:tabLst/>
              <a:defRPr sz="800" b="0" i="0" kern="1200" baseline="0">
                <a:solidFill>
                  <a:schemeClr val="tx1"/>
                </a:solidFill>
                <a:latin typeface="Helvetica Neue Light" panose="02000403000000020004" pitchFamily="2" charset="0"/>
                <a:ea typeface="Helvetica Neue Light" panose="02000403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TW" dirty="0"/>
          </a:p>
        </p:txBody>
      </p:sp>
      <p:sp>
        <p:nvSpPr>
          <p:cNvPr id="3" name="Text Placeholder 2">
            <a:extLst>
              <a:ext uri="{FF2B5EF4-FFF2-40B4-BE49-F238E27FC236}">
                <a16:creationId xmlns:a16="http://schemas.microsoft.com/office/drawing/2014/main" id="{F183E079-BF48-F661-96D4-CE18EFB71CC9}"/>
              </a:ext>
            </a:extLst>
          </p:cNvPr>
          <p:cNvSpPr>
            <a:spLocks noGrp="1"/>
          </p:cNvSpPr>
          <p:nvPr>
            <p:ph type="body" sz="quarter" idx="11"/>
          </p:nvPr>
        </p:nvSpPr>
        <p:spPr/>
        <p:txBody>
          <a:bodyPr/>
          <a:lstStyle/>
          <a:p>
            <a:endParaRPr lang="en-US"/>
          </a:p>
        </p:txBody>
      </p:sp>
      <p:pic>
        <p:nvPicPr>
          <p:cNvPr id="2" name="Picture 1">
            <a:extLst>
              <a:ext uri="{FF2B5EF4-FFF2-40B4-BE49-F238E27FC236}">
                <a16:creationId xmlns:a16="http://schemas.microsoft.com/office/drawing/2014/main" id="{77010A21-5442-1ADB-AD57-59E4A4A79314}"/>
              </a:ext>
            </a:extLst>
          </p:cNvPr>
          <p:cNvPicPr>
            <a:picLocks noChangeAspect="1"/>
          </p:cNvPicPr>
          <p:nvPr/>
        </p:nvPicPr>
        <p:blipFill>
          <a:blip r:embed="rId4"/>
          <a:stretch>
            <a:fillRect/>
          </a:stretch>
        </p:blipFill>
        <p:spPr>
          <a:xfrm>
            <a:off x="-928099" y="-131239"/>
            <a:ext cx="3433189" cy="925574"/>
          </a:xfrm>
          <a:prstGeom prst="rect">
            <a:avLst/>
          </a:prstGeom>
        </p:spPr>
      </p:pic>
    </p:spTree>
    <p:extLst>
      <p:ext uri="{BB962C8B-B14F-4D97-AF65-F5344CB8AC3E}">
        <p14:creationId xmlns:p14="http://schemas.microsoft.com/office/powerpoint/2010/main" val="13553534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 name="Picture Placeholder 26">
            <a:extLst>
              <a:ext uri="{FF2B5EF4-FFF2-40B4-BE49-F238E27FC236}">
                <a16:creationId xmlns:a16="http://schemas.microsoft.com/office/drawing/2014/main" id="{666DCF7A-C587-C0DD-7574-19F72804740C}"/>
              </a:ext>
            </a:extLst>
          </p:cNvPr>
          <p:cNvPicPr>
            <a:picLocks noGrp="1" noChangeAspect="1"/>
          </p:cNvPicPr>
          <p:nvPr>
            <p:ph type="pic" sz="quarter" idx="12"/>
          </p:nvPr>
        </p:nvPicPr>
        <p:blipFill rotWithShape="1">
          <a:blip>
            <a:extLst>
              <a:ext uri="{96DAC541-7B7A-43D3-8B79-37D633B846F1}">
                <asvg:svgBlip xmlns:asvg="http://schemas.microsoft.com/office/drawing/2016/SVG/main" r:embed="rId2"/>
              </a:ext>
            </a:extLst>
          </a:blip>
          <a:srcRect l="5668" r="5668"/>
          <a:stretch/>
        </p:blipFill>
        <p:spPr>
          <a:xfrm>
            <a:off x="7208172" y="192595"/>
            <a:ext cx="2306638" cy="477837"/>
          </a:xfrm>
        </p:spPr>
      </p:pic>
      <p:pic>
        <p:nvPicPr>
          <p:cNvPr id="92" name="Picture Placeholder 32">
            <a:extLst>
              <a:ext uri="{FF2B5EF4-FFF2-40B4-BE49-F238E27FC236}">
                <a16:creationId xmlns:a16="http://schemas.microsoft.com/office/drawing/2014/main" id="{4E7B7176-1C5F-9E27-7729-A807A0C24AD0}"/>
              </a:ext>
            </a:extLst>
          </p:cNvPr>
          <p:cNvPicPr>
            <a:picLocks noGrp="1" noChangeAspect="1"/>
          </p:cNvPicPr>
          <p:nvPr>
            <p:ph type="pic" sz="quarter" idx="13"/>
          </p:nvPr>
        </p:nvPicPr>
        <p:blipFill rotWithShape="1">
          <a:blip>
            <a:extLst>
              <a:ext uri="{96DAC541-7B7A-43D3-8B79-37D633B846F1}">
                <asvg:svgBlip xmlns:asvg="http://schemas.microsoft.com/office/drawing/2016/SVG/main" r:embed="rId3"/>
              </a:ext>
            </a:extLst>
          </a:blip>
          <a:srcRect t="666" b="666"/>
          <a:stretch/>
        </p:blipFill>
        <p:spPr>
          <a:xfrm>
            <a:off x="3749150" y="6210987"/>
            <a:ext cx="2407700" cy="401482"/>
          </a:xfrm>
        </p:spPr>
      </p:pic>
      <p:sp>
        <p:nvSpPr>
          <p:cNvPr id="100" name="Text Placeholder 99">
            <a:extLst>
              <a:ext uri="{FF2B5EF4-FFF2-40B4-BE49-F238E27FC236}">
                <a16:creationId xmlns:a16="http://schemas.microsoft.com/office/drawing/2014/main" id="{EC4BE967-6A6A-2B1D-B91F-00AB4D8BE97A}"/>
              </a:ext>
            </a:extLst>
          </p:cNvPr>
          <p:cNvSpPr>
            <a:spLocks noGrp="1"/>
          </p:cNvSpPr>
          <p:nvPr>
            <p:ph type="body" sz="quarter" idx="14"/>
          </p:nvPr>
        </p:nvSpPr>
        <p:spPr>
          <a:xfrm>
            <a:off x="7097280" y="6233629"/>
            <a:ext cx="2528421" cy="378839"/>
          </a:xfrm>
        </p:spPr>
        <p:txBody>
          <a:bodyPr/>
          <a:lstStyle/>
          <a:p>
            <a:r>
              <a:rPr lang="en-US" dirty="0"/>
              <a:t>T: +65 6358 2136 </a:t>
            </a:r>
            <a:r>
              <a:rPr lang="en-US" dirty="0" err="1"/>
              <a:t>www.marineitalia.asia</a:t>
            </a:r>
            <a:endParaRPr lang="en-US" dirty="0"/>
          </a:p>
          <a:p>
            <a:r>
              <a:rPr lang="en-US" dirty="0"/>
              <a:t>M: +65 8894 5059 </a:t>
            </a:r>
            <a:r>
              <a:rPr lang="en-US" dirty="0" err="1"/>
              <a:t>david@marineitalia.asia</a:t>
            </a:r>
            <a:endParaRPr lang="en-US" dirty="0"/>
          </a:p>
          <a:p>
            <a:endParaRPr lang="en-TW" dirty="0"/>
          </a:p>
        </p:txBody>
      </p:sp>
      <p:sp>
        <p:nvSpPr>
          <p:cNvPr id="19" name="Text Placeholder 18">
            <a:extLst>
              <a:ext uri="{FF2B5EF4-FFF2-40B4-BE49-F238E27FC236}">
                <a16:creationId xmlns:a16="http://schemas.microsoft.com/office/drawing/2014/main" id="{6B5CC92D-B7FF-5A02-332B-A95E7E9ED5F8}"/>
              </a:ext>
            </a:extLst>
          </p:cNvPr>
          <p:cNvSpPr>
            <a:spLocks noGrp="1"/>
          </p:cNvSpPr>
          <p:nvPr>
            <p:ph type="body" sz="quarter" idx="15"/>
          </p:nvPr>
        </p:nvSpPr>
        <p:spPr>
          <a:xfrm>
            <a:off x="298314" y="394005"/>
            <a:ext cx="9216495" cy="831797"/>
          </a:xfrm>
        </p:spPr>
        <p:txBody>
          <a:bodyPr/>
          <a:lstStyle/>
          <a:p>
            <a:r>
              <a:rPr lang="en-US" dirty="0"/>
              <a:t>BOAT DETAILS</a:t>
            </a:r>
          </a:p>
        </p:txBody>
      </p:sp>
      <p:sp>
        <p:nvSpPr>
          <p:cNvPr id="58" name="Text Placeholder 12">
            <a:extLst>
              <a:ext uri="{FF2B5EF4-FFF2-40B4-BE49-F238E27FC236}">
                <a16:creationId xmlns:a16="http://schemas.microsoft.com/office/drawing/2014/main" id="{19E49990-50ED-B738-23A6-108E6019DCBA}"/>
              </a:ext>
            </a:extLst>
          </p:cNvPr>
          <p:cNvSpPr txBox="1">
            <a:spLocks/>
          </p:cNvSpPr>
          <p:nvPr/>
        </p:nvSpPr>
        <p:spPr>
          <a:xfrm>
            <a:off x="9760085" y="3005335"/>
            <a:ext cx="3614050" cy="4967591"/>
          </a:xfrm>
          <a:prstGeom prst="rect">
            <a:avLst/>
          </a:prstGeom>
        </p:spPr>
        <p:txBody>
          <a:bodyPr numCol="1"/>
          <a:lstStyle>
            <a:lvl1pPr marL="0" indent="0" algn="l" defTabSz="914400" rtl="0" eaLnBrk="1" latinLnBrk="0" hangingPunct="1">
              <a:lnSpc>
                <a:spcPct val="110000"/>
              </a:lnSpc>
              <a:spcBef>
                <a:spcPts val="1000"/>
              </a:spcBef>
              <a:buFontTx/>
              <a:buNone/>
              <a:defRPr sz="1000" b="1"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15875" indent="0" algn="l" defTabSz="914400" rtl="0" eaLnBrk="1" latinLnBrk="0" hangingPunct="1">
              <a:lnSpc>
                <a:spcPct val="100000"/>
              </a:lnSpc>
              <a:spcBef>
                <a:spcPts val="500"/>
              </a:spcBef>
              <a:buFontTx/>
              <a:buNone/>
              <a:tabLst/>
              <a:defRPr sz="800" b="0" i="0" kern="1200" baseline="0">
                <a:solidFill>
                  <a:schemeClr val="tx1"/>
                </a:solidFill>
                <a:latin typeface="Helvetica Neue Light" panose="02000403000000020004" pitchFamily="2" charset="0"/>
                <a:ea typeface="Helvetica Neue Light" panose="02000403000000020004" pitchFamily="2" charset="0"/>
                <a:cs typeface="+mn-cs"/>
              </a:defRPr>
            </a:lvl2pPr>
            <a:lvl3pPr marL="15875" indent="0" algn="l" defTabSz="914400" rtl="0" eaLnBrk="1" latinLnBrk="0" hangingPunct="1">
              <a:lnSpc>
                <a:spcPct val="100000"/>
              </a:lnSpc>
              <a:spcBef>
                <a:spcPts val="500"/>
              </a:spcBef>
              <a:buFontTx/>
              <a:buNone/>
              <a:tabLst/>
              <a:defRPr sz="800" b="0" i="0" kern="1200" baseline="0">
                <a:solidFill>
                  <a:schemeClr val="tx1"/>
                </a:solidFill>
                <a:latin typeface="Helvetica Neue Light" panose="02000403000000020004" pitchFamily="2" charset="0"/>
                <a:ea typeface="Helvetica Neue Light" panose="02000403000000020004" pitchFamily="2" charset="0"/>
                <a:cs typeface="+mn-cs"/>
              </a:defRPr>
            </a:lvl3pPr>
            <a:lvl4pPr marL="15875" indent="0" algn="l" defTabSz="914400" rtl="0" eaLnBrk="1" latinLnBrk="0" hangingPunct="1">
              <a:lnSpc>
                <a:spcPct val="100000"/>
              </a:lnSpc>
              <a:spcBef>
                <a:spcPts val="500"/>
              </a:spcBef>
              <a:buFontTx/>
              <a:buNone/>
              <a:tabLst/>
              <a:defRPr sz="800" b="0" i="0" kern="1200" baseline="0">
                <a:solidFill>
                  <a:schemeClr val="tx1"/>
                </a:solidFill>
                <a:latin typeface="Helvetica Neue Light" panose="02000403000000020004" pitchFamily="2" charset="0"/>
                <a:ea typeface="Helvetica Neue Light" panose="02000403000000020004" pitchFamily="2" charset="0"/>
                <a:cs typeface="+mn-cs"/>
              </a:defRPr>
            </a:lvl4pPr>
            <a:lvl5pPr marL="15875" indent="0" algn="l" defTabSz="914400" rtl="0" eaLnBrk="1" latinLnBrk="0" hangingPunct="1">
              <a:lnSpc>
                <a:spcPct val="100000"/>
              </a:lnSpc>
              <a:spcBef>
                <a:spcPts val="500"/>
              </a:spcBef>
              <a:buFontTx/>
              <a:buNone/>
              <a:tabLst/>
              <a:defRPr sz="800" b="0" i="0" kern="1200" baseline="0">
                <a:solidFill>
                  <a:schemeClr val="tx1"/>
                </a:solidFill>
                <a:latin typeface="Helvetica Neue Light" panose="02000403000000020004" pitchFamily="2" charset="0"/>
                <a:ea typeface="Helvetica Neue Light" panose="02000403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TW" dirty="0"/>
          </a:p>
        </p:txBody>
      </p:sp>
      <p:sp>
        <p:nvSpPr>
          <p:cNvPr id="3" name="Text Placeholder 2">
            <a:extLst>
              <a:ext uri="{FF2B5EF4-FFF2-40B4-BE49-F238E27FC236}">
                <a16:creationId xmlns:a16="http://schemas.microsoft.com/office/drawing/2014/main" id="{F183E079-BF48-F661-96D4-CE18EFB71CC9}"/>
              </a:ext>
            </a:extLst>
          </p:cNvPr>
          <p:cNvSpPr>
            <a:spLocks noGrp="1"/>
          </p:cNvSpPr>
          <p:nvPr>
            <p:ph type="body" sz="quarter" idx="11"/>
          </p:nvPr>
        </p:nvSpPr>
        <p:spPr/>
        <p:txBody>
          <a:bodyPr/>
          <a:lstStyle/>
          <a:p>
            <a:endParaRPr lang="en-US"/>
          </a:p>
        </p:txBody>
      </p:sp>
      <p:sp>
        <p:nvSpPr>
          <p:cNvPr id="5" name="TextBox 4">
            <a:extLst>
              <a:ext uri="{FF2B5EF4-FFF2-40B4-BE49-F238E27FC236}">
                <a16:creationId xmlns:a16="http://schemas.microsoft.com/office/drawing/2014/main" id="{7506E9A4-7BE1-98F8-4023-4415DEA9111B}"/>
              </a:ext>
            </a:extLst>
          </p:cNvPr>
          <p:cNvSpPr txBox="1"/>
          <p:nvPr/>
        </p:nvSpPr>
        <p:spPr>
          <a:xfrm>
            <a:off x="363631" y="1108342"/>
            <a:ext cx="9216495" cy="2631490"/>
          </a:xfrm>
          <a:prstGeom prst="rect">
            <a:avLst/>
          </a:prstGeom>
          <a:noFill/>
        </p:spPr>
        <p:txBody>
          <a:bodyPr wrap="square" rtlCol="0">
            <a:spAutoFit/>
          </a:bodyPr>
          <a:lstStyle/>
          <a:p>
            <a:r>
              <a:rPr lang="en-US" sz="1100" dirty="0">
                <a:latin typeface="Helvetica Neue" panose="02000503000000020004" pitchFamily="2" charset="0"/>
                <a:ea typeface="Helvetica Neue" panose="02000503000000020004" pitchFamily="2" charset="0"/>
                <a:cs typeface="Helvetica Neue" panose="02000503000000020004" pitchFamily="2" charset="0"/>
              </a:rPr>
              <a:t>EXCLUSIVE/CENTRAL LISTING</a:t>
            </a:r>
          </a:p>
          <a:p>
            <a:endParaRPr lang="en-US" sz="1100" dirty="0">
              <a:latin typeface="Helvetica Neue" panose="02000503000000020004" pitchFamily="2" charset="0"/>
              <a:ea typeface="Helvetica Neue" panose="02000503000000020004" pitchFamily="2" charset="0"/>
              <a:cs typeface="Helvetica Neue" panose="02000503000000020004" pitchFamily="2" charset="0"/>
            </a:endParaRPr>
          </a:p>
          <a:p>
            <a:r>
              <a:rPr lang="en-US" sz="1100" dirty="0">
                <a:latin typeface="Helvetica Neue" panose="02000503000000020004" pitchFamily="2" charset="0"/>
                <a:ea typeface="Helvetica Neue" panose="02000503000000020004" pitchFamily="2" charset="0"/>
                <a:cs typeface="Helvetica Neue" panose="02000503000000020004" pitchFamily="2" charset="0"/>
              </a:rPr>
              <a:t>Elegant, athletic and effortlessly stylish, the Azimut S7 is a </a:t>
            </a:r>
            <a:r>
              <a:rPr lang="en-US" sz="1100" dirty="0" err="1">
                <a:latin typeface="Helvetica Neue" panose="02000503000000020004" pitchFamily="2" charset="0"/>
                <a:ea typeface="Helvetica Neue" panose="02000503000000020004" pitchFamily="2" charset="0"/>
                <a:cs typeface="Helvetica Neue" panose="02000503000000020004" pitchFamily="2" charset="0"/>
              </a:rPr>
              <a:t>sportfly</a:t>
            </a:r>
            <a:r>
              <a:rPr lang="en-US" sz="1100" dirty="0">
                <a:latin typeface="Helvetica Neue" panose="02000503000000020004" pitchFamily="2" charset="0"/>
                <a:ea typeface="Helvetica Neue" panose="02000503000000020004" pitchFamily="2" charset="0"/>
                <a:cs typeface="Helvetica Neue" panose="02000503000000020004" pitchFamily="2" charset="0"/>
              </a:rPr>
              <a:t> yacht that turns heads in any marina. Her carbon </a:t>
            </a:r>
            <a:r>
              <a:rPr lang="en-US" sz="1100" dirty="0" err="1">
                <a:latin typeface="Helvetica Neue" panose="02000503000000020004" pitchFamily="2" charset="0"/>
                <a:ea typeface="Helvetica Neue" panose="02000503000000020004" pitchFamily="2" charset="0"/>
                <a:cs typeface="Helvetica Neue" panose="02000503000000020004" pitchFamily="2" charset="0"/>
              </a:rPr>
              <a:t>fibre</a:t>
            </a:r>
            <a:r>
              <a:rPr lang="en-US" sz="1100" dirty="0">
                <a:latin typeface="Helvetica Neue" panose="02000503000000020004" pitchFamily="2" charset="0"/>
                <a:ea typeface="Helvetica Neue" panose="02000503000000020004" pitchFamily="2" charset="0"/>
                <a:cs typeface="Helvetica Neue" panose="02000503000000020004" pitchFamily="2" charset="0"/>
              </a:rPr>
              <a:t> and </a:t>
            </a:r>
            <a:r>
              <a:rPr lang="en-US" sz="1100" dirty="0" err="1">
                <a:latin typeface="Helvetica Neue" panose="02000503000000020004" pitchFamily="2" charset="0"/>
                <a:ea typeface="Helvetica Neue" panose="02000503000000020004" pitchFamily="2" charset="0"/>
                <a:cs typeface="Helvetica Neue" panose="02000503000000020004" pitchFamily="2" charset="0"/>
              </a:rPr>
              <a:t>fibreglass</a:t>
            </a:r>
            <a:r>
              <a:rPr lang="en-US" sz="1100" dirty="0">
                <a:latin typeface="Helvetica Neue" panose="02000503000000020004" pitchFamily="2" charset="0"/>
                <a:ea typeface="Helvetica Neue" panose="02000503000000020004" pitchFamily="2" charset="0"/>
                <a:cs typeface="Helvetica Neue" panose="02000503000000020004" pitchFamily="2" charset="0"/>
              </a:rPr>
              <a:t> construction makes her light, strong and remarkably stable, while triple Volvo Penta IPS engines deliver smooth, responsive performance and exceptional </a:t>
            </a:r>
            <a:r>
              <a:rPr lang="en-US" sz="1100" dirty="0" err="1">
                <a:latin typeface="Helvetica Neue" panose="02000503000000020004" pitchFamily="2" charset="0"/>
                <a:ea typeface="Helvetica Neue" panose="02000503000000020004" pitchFamily="2" charset="0"/>
                <a:cs typeface="Helvetica Neue" panose="02000503000000020004" pitchFamily="2" charset="0"/>
              </a:rPr>
              <a:t>manoeuvrability</a:t>
            </a:r>
            <a:r>
              <a:rPr lang="en-US" sz="1100" dirty="0">
                <a:latin typeface="Helvetica Neue" panose="02000503000000020004" pitchFamily="2" charset="0"/>
                <a:ea typeface="Helvetica Neue" panose="02000503000000020004" pitchFamily="2" charset="0"/>
                <a:cs typeface="Helvetica Neue" panose="02000503000000020004" pitchFamily="2" charset="0"/>
              </a:rPr>
              <a:t>. </a:t>
            </a:r>
          </a:p>
          <a:p>
            <a:endParaRPr lang="en-US" sz="1100" dirty="0">
              <a:latin typeface="Helvetica Neue" panose="02000503000000020004" pitchFamily="2" charset="0"/>
              <a:ea typeface="Helvetica Neue" panose="02000503000000020004" pitchFamily="2" charset="0"/>
              <a:cs typeface="Helvetica Neue" panose="02000503000000020004" pitchFamily="2" charset="0"/>
            </a:endParaRPr>
          </a:p>
          <a:p>
            <a:r>
              <a:rPr lang="en-US" sz="1100" dirty="0">
                <a:latin typeface="Helvetica Neue" panose="02000503000000020004" pitchFamily="2" charset="0"/>
                <a:ea typeface="Helvetica Neue" panose="02000503000000020004" pitchFamily="2" charset="0"/>
                <a:cs typeface="Helvetica Neue" panose="02000503000000020004" pitchFamily="2" charset="0"/>
              </a:rPr>
              <a:t>Inside, the salon is bright and contemporary, blends the interior with the outdoor living spaces. Guests can relax on the </a:t>
            </a:r>
            <a:r>
              <a:rPr lang="en-US" sz="1100" dirty="0" err="1">
                <a:latin typeface="Helvetica Neue" panose="02000503000000020004" pitchFamily="2" charset="0"/>
                <a:ea typeface="Helvetica Neue" panose="02000503000000020004" pitchFamily="2" charset="0"/>
                <a:cs typeface="Helvetica Neue" panose="02000503000000020004" pitchFamily="2" charset="0"/>
              </a:rPr>
              <a:t>sportfly</a:t>
            </a:r>
            <a:r>
              <a:rPr lang="en-US" sz="1100" dirty="0">
                <a:latin typeface="Helvetica Neue" panose="02000503000000020004" pitchFamily="2" charset="0"/>
                <a:ea typeface="Helvetica Neue" panose="02000503000000020004" pitchFamily="2" charset="0"/>
                <a:cs typeface="Helvetica Neue" panose="02000503000000020004" pitchFamily="2" charset="0"/>
              </a:rPr>
              <a:t> sun pad, soak up the sun on the bow, or dine in the shade at the aft cockpit. A teak swim platform makes getting in and out of the water easy, and the generous stern garage keeps the tender and water toys neatly stowed. Below deck, the owner’s suite, guest cabins and separate crew quarters give everyone comfort and privacy.</a:t>
            </a:r>
          </a:p>
          <a:p>
            <a:endParaRPr lang="en-US" sz="1100" dirty="0">
              <a:latin typeface="Helvetica Neue" panose="02000503000000020004" pitchFamily="2" charset="0"/>
              <a:ea typeface="Helvetica Neue" panose="02000503000000020004" pitchFamily="2" charset="0"/>
              <a:cs typeface="Helvetica Neue" panose="02000503000000020004" pitchFamily="2" charset="0"/>
            </a:endParaRPr>
          </a:p>
          <a:p>
            <a:r>
              <a:rPr lang="en-US" sz="1100" dirty="0">
                <a:latin typeface="Helvetica Neue" panose="02000503000000020004" pitchFamily="2" charset="0"/>
                <a:ea typeface="Helvetica Neue" panose="02000503000000020004" pitchFamily="2" charset="0"/>
                <a:cs typeface="Helvetica Neue" panose="02000503000000020004" pitchFamily="2" charset="0"/>
              </a:rPr>
              <a:t>This S7 is in excellent condition and has been well maintained, ready to be enjoyed from the moment you step aboard. Viewings are available by appointment, so please get in touch to arrange yours.</a:t>
            </a:r>
          </a:p>
          <a:p>
            <a:endParaRPr lang="en-US" sz="1100" dirty="0"/>
          </a:p>
          <a:p>
            <a:endParaRPr lang="en-US" sz="1100" dirty="0"/>
          </a:p>
        </p:txBody>
      </p:sp>
      <p:pic>
        <p:nvPicPr>
          <p:cNvPr id="2" name="Picture 1">
            <a:extLst>
              <a:ext uri="{FF2B5EF4-FFF2-40B4-BE49-F238E27FC236}">
                <a16:creationId xmlns:a16="http://schemas.microsoft.com/office/drawing/2014/main" id="{15EBA06C-2AAB-C1AC-ED11-3DCE61206DED}"/>
              </a:ext>
            </a:extLst>
          </p:cNvPr>
          <p:cNvPicPr>
            <a:picLocks noChangeAspect="1"/>
          </p:cNvPicPr>
          <p:nvPr/>
        </p:nvPicPr>
        <p:blipFill>
          <a:blip r:embed="rId4"/>
          <a:stretch>
            <a:fillRect/>
          </a:stretch>
        </p:blipFill>
        <p:spPr>
          <a:xfrm>
            <a:off x="-928099" y="-131239"/>
            <a:ext cx="3433189" cy="925574"/>
          </a:xfrm>
          <a:prstGeom prst="rect">
            <a:avLst/>
          </a:prstGeom>
        </p:spPr>
      </p:pic>
      <p:sp>
        <p:nvSpPr>
          <p:cNvPr id="7" name="Text Placeholder 6">
            <a:extLst>
              <a:ext uri="{FF2B5EF4-FFF2-40B4-BE49-F238E27FC236}">
                <a16:creationId xmlns:a16="http://schemas.microsoft.com/office/drawing/2014/main" id="{BBF53F17-0501-96CE-33AB-59F0C548EA5C}"/>
              </a:ext>
            </a:extLst>
          </p:cNvPr>
          <p:cNvSpPr>
            <a:spLocks noGrp="1"/>
          </p:cNvSpPr>
          <p:nvPr>
            <p:ph type="body" sz="quarter" idx="16"/>
          </p:nvPr>
        </p:nvSpPr>
        <p:spPr/>
        <p:txBody>
          <a:bodyPr/>
          <a:lstStyle/>
          <a:p>
            <a:endParaRPr lang="en-US" dirty="0"/>
          </a:p>
        </p:txBody>
      </p:sp>
      <p:sp>
        <p:nvSpPr>
          <p:cNvPr id="9" name="Text Placeholder 8">
            <a:extLst>
              <a:ext uri="{FF2B5EF4-FFF2-40B4-BE49-F238E27FC236}">
                <a16:creationId xmlns:a16="http://schemas.microsoft.com/office/drawing/2014/main" id="{925FAA60-31CA-7ED8-F9EC-E33DED47A1FF}"/>
              </a:ext>
            </a:extLst>
          </p:cNvPr>
          <p:cNvSpPr>
            <a:spLocks noGrp="1"/>
          </p:cNvSpPr>
          <p:nvPr>
            <p:ph type="body" sz="quarter" idx="17"/>
          </p:nvPr>
        </p:nvSpPr>
        <p:spPr/>
        <p:txBody>
          <a:bodyPr/>
          <a:lstStyle/>
          <a:p>
            <a:endParaRPr lang="en-US" dirty="0"/>
          </a:p>
        </p:txBody>
      </p:sp>
    </p:spTree>
    <p:extLst>
      <p:ext uri="{BB962C8B-B14F-4D97-AF65-F5344CB8AC3E}">
        <p14:creationId xmlns:p14="http://schemas.microsoft.com/office/powerpoint/2010/main" val="23148721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 Placeholder 14">
            <a:extLst>
              <a:ext uri="{FF2B5EF4-FFF2-40B4-BE49-F238E27FC236}">
                <a16:creationId xmlns:a16="http://schemas.microsoft.com/office/drawing/2014/main" id="{800F1DB4-879C-A51E-6057-04D2D21D2A2D}"/>
              </a:ext>
            </a:extLst>
          </p:cNvPr>
          <p:cNvSpPr>
            <a:spLocks noGrp="1"/>
          </p:cNvSpPr>
          <p:nvPr>
            <p:ph type="body" sz="quarter" idx="11"/>
          </p:nvPr>
        </p:nvSpPr>
        <p:spPr/>
        <p:txBody>
          <a:bodyPr/>
          <a:lstStyle/>
          <a:p>
            <a:endParaRPr lang="en-US" dirty="0"/>
          </a:p>
        </p:txBody>
      </p:sp>
      <p:pic>
        <p:nvPicPr>
          <p:cNvPr id="30" name="Picture Placeholder 32">
            <a:extLst>
              <a:ext uri="{FF2B5EF4-FFF2-40B4-BE49-F238E27FC236}">
                <a16:creationId xmlns:a16="http://schemas.microsoft.com/office/drawing/2014/main" id="{9D5A454F-FF01-6913-2455-786C50EB711C}"/>
              </a:ext>
            </a:extLst>
          </p:cNvPr>
          <p:cNvPicPr>
            <a:picLocks noGrp="1" noChangeAspect="1"/>
          </p:cNvPicPr>
          <p:nvPr>
            <p:ph type="pic" sz="quarter" idx="13"/>
          </p:nvPr>
        </p:nvPicPr>
        <p:blipFill rotWithShape="1">
          <a:blip>
            <a:extLst>
              <a:ext uri="{96DAC541-7B7A-43D3-8B79-37D633B846F1}">
                <asvg:svgBlip xmlns:asvg="http://schemas.microsoft.com/office/drawing/2016/SVG/main" r:embed="rId2"/>
              </a:ext>
            </a:extLst>
          </a:blip>
          <a:srcRect l="66" r="66"/>
          <a:stretch/>
        </p:blipFill>
        <p:spPr/>
      </p:pic>
      <p:pic>
        <p:nvPicPr>
          <p:cNvPr id="32" name="Picture Placeholder 26">
            <a:extLst>
              <a:ext uri="{FF2B5EF4-FFF2-40B4-BE49-F238E27FC236}">
                <a16:creationId xmlns:a16="http://schemas.microsoft.com/office/drawing/2014/main" id="{6F0D8765-8317-ED28-FAB0-1363BFD15587}"/>
              </a:ext>
            </a:extLst>
          </p:cNvPr>
          <p:cNvPicPr>
            <a:picLocks noGrp="1" noChangeAspect="1"/>
          </p:cNvPicPr>
          <p:nvPr>
            <p:ph type="pic" sz="quarter" idx="12"/>
          </p:nvPr>
        </p:nvPicPr>
        <p:blipFill rotWithShape="1">
          <a:blip>
            <a:extLst>
              <a:ext uri="{96DAC541-7B7A-43D3-8B79-37D633B846F1}">
                <asvg:svgBlip xmlns:asvg="http://schemas.microsoft.com/office/drawing/2016/SVG/main" r:embed="rId3"/>
              </a:ext>
            </a:extLst>
          </a:blip>
          <a:srcRect l="6476" r="6476"/>
          <a:stretch/>
        </p:blipFill>
        <p:spPr/>
      </p:pic>
      <p:sp>
        <p:nvSpPr>
          <p:cNvPr id="31" name="Text Placeholder 99">
            <a:extLst>
              <a:ext uri="{FF2B5EF4-FFF2-40B4-BE49-F238E27FC236}">
                <a16:creationId xmlns:a16="http://schemas.microsoft.com/office/drawing/2014/main" id="{A1C910BC-C3C2-31B7-413E-F8D626E5C46A}"/>
              </a:ext>
            </a:extLst>
          </p:cNvPr>
          <p:cNvSpPr>
            <a:spLocks noGrp="1"/>
          </p:cNvSpPr>
          <p:nvPr>
            <p:ph type="body" sz="quarter" idx="14"/>
          </p:nvPr>
        </p:nvSpPr>
        <p:spPr/>
        <p:txBody>
          <a:bodyPr/>
          <a:lstStyle/>
          <a:p>
            <a:r>
              <a:rPr lang="en-US" dirty="0"/>
              <a:t>T: +65 6358 2136 </a:t>
            </a:r>
            <a:r>
              <a:rPr lang="en-US" dirty="0" err="1"/>
              <a:t>www.marineitalia.asia</a:t>
            </a:r>
            <a:endParaRPr lang="en-US" dirty="0"/>
          </a:p>
          <a:p>
            <a:r>
              <a:rPr lang="en-US" dirty="0"/>
              <a:t>M: +65 8894 5059 </a:t>
            </a:r>
            <a:r>
              <a:rPr lang="en-US" dirty="0" err="1"/>
              <a:t>david@marineitalia.asia</a:t>
            </a:r>
            <a:endParaRPr lang="en-US" dirty="0"/>
          </a:p>
          <a:p>
            <a:endParaRPr lang="en-TW" dirty="0"/>
          </a:p>
        </p:txBody>
      </p:sp>
      <p:sp>
        <p:nvSpPr>
          <p:cNvPr id="13" name="Text Placeholder 12">
            <a:extLst>
              <a:ext uri="{FF2B5EF4-FFF2-40B4-BE49-F238E27FC236}">
                <a16:creationId xmlns:a16="http://schemas.microsoft.com/office/drawing/2014/main" id="{AB2FC882-D68E-9121-4803-84660A95AF69}"/>
              </a:ext>
            </a:extLst>
          </p:cNvPr>
          <p:cNvSpPr>
            <a:spLocks noGrp="1"/>
          </p:cNvSpPr>
          <p:nvPr>
            <p:ph type="body" sz="quarter" idx="15"/>
          </p:nvPr>
        </p:nvSpPr>
        <p:spPr>
          <a:xfrm>
            <a:off x="298311" y="1574849"/>
            <a:ext cx="3450835" cy="501436"/>
          </a:xfrm>
        </p:spPr>
        <p:txBody>
          <a:bodyPr/>
          <a:lstStyle/>
          <a:p>
            <a:r>
              <a:rPr lang="en-US" sz="3200" dirty="0"/>
              <a:t>FLY BRIDGE</a:t>
            </a:r>
          </a:p>
          <a:p>
            <a:endParaRPr lang="en-TW" dirty="0"/>
          </a:p>
        </p:txBody>
      </p:sp>
      <p:sp>
        <p:nvSpPr>
          <p:cNvPr id="14" name="Text Placeholder 13">
            <a:extLst>
              <a:ext uri="{FF2B5EF4-FFF2-40B4-BE49-F238E27FC236}">
                <a16:creationId xmlns:a16="http://schemas.microsoft.com/office/drawing/2014/main" id="{737D834A-A24E-9099-FD14-57B51F8E3439}"/>
              </a:ext>
            </a:extLst>
          </p:cNvPr>
          <p:cNvSpPr>
            <a:spLocks noGrp="1"/>
          </p:cNvSpPr>
          <p:nvPr>
            <p:ph type="body" sz="quarter" idx="18"/>
          </p:nvPr>
        </p:nvSpPr>
        <p:spPr>
          <a:xfrm>
            <a:off x="298312" y="3180633"/>
            <a:ext cx="3450835" cy="501435"/>
          </a:xfrm>
        </p:spPr>
        <p:txBody>
          <a:bodyPr/>
          <a:lstStyle/>
          <a:p>
            <a:r>
              <a:rPr lang="en-US" sz="3200" dirty="0"/>
              <a:t>MAIN DECK</a:t>
            </a:r>
          </a:p>
        </p:txBody>
      </p:sp>
      <p:sp>
        <p:nvSpPr>
          <p:cNvPr id="15" name="Text Placeholder 14">
            <a:extLst>
              <a:ext uri="{FF2B5EF4-FFF2-40B4-BE49-F238E27FC236}">
                <a16:creationId xmlns:a16="http://schemas.microsoft.com/office/drawing/2014/main" id="{8CF21080-E94A-686D-4EEE-E3B96891A9E5}"/>
              </a:ext>
            </a:extLst>
          </p:cNvPr>
          <p:cNvSpPr>
            <a:spLocks noGrp="1"/>
          </p:cNvSpPr>
          <p:nvPr>
            <p:ph type="body" sz="quarter" idx="19"/>
          </p:nvPr>
        </p:nvSpPr>
        <p:spPr>
          <a:xfrm>
            <a:off x="298312" y="4868459"/>
            <a:ext cx="3450835" cy="501436"/>
          </a:xfrm>
        </p:spPr>
        <p:txBody>
          <a:bodyPr/>
          <a:lstStyle/>
          <a:p>
            <a:r>
              <a:rPr lang="en-US" sz="3200" dirty="0"/>
              <a:t>LOWER DECK</a:t>
            </a:r>
          </a:p>
        </p:txBody>
      </p:sp>
      <p:pic>
        <p:nvPicPr>
          <p:cNvPr id="2" name="Picture 1">
            <a:extLst>
              <a:ext uri="{FF2B5EF4-FFF2-40B4-BE49-F238E27FC236}">
                <a16:creationId xmlns:a16="http://schemas.microsoft.com/office/drawing/2014/main" id="{2A47DA89-F099-D74A-3F1D-9A7B4BD2EA97}"/>
              </a:ext>
            </a:extLst>
          </p:cNvPr>
          <p:cNvPicPr>
            <a:picLocks noChangeAspect="1"/>
          </p:cNvPicPr>
          <p:nvPr/>
        </p:nvPicPr>
        <p:blipFill>
          <a:blip r:embed="rId4"/>
          <a:stretch>
            <a:fillRect/>
          </a:stretch>
        </p:blipFill>
        <p:spPr>
          <a:xfrm>
            <a:off x="-928099" y="-131239"/>
            <a:ext cx="3433189" cy="925574"/>
          </a:xfrm>
          <a:prstGeom prst="rect">
            <a:avLst/>
          </a:prstGeom>
        </p:spPr>
      </p:pic>
      <p:pic>
        <p:nvPicPr>
          <p:cNvPr id="9" name="Picture 8">
            <a:extLst>
              <a:ext uri="{FF2B5EF4-FFF2-40B4-BE49-F238E27FC236}">
                <a16:creationId xmlns:a16="http://schemas.microsoft.com/office/drawing/2014/main" id="{00C394E2-FFBE-9F85-1F04-AB545008A4C5}"/>
              </a:ext>
            </a:extLst>
          </p:cNvPr>
          <p:cNvPicPr>
            <a:picLocks noChangeAspect="1"/>
          </p:cNvPicPr>
          <p:nvPr/>
        </p:nvPicPr>
        <p:blipFill>
          <a:blip r:embed="rId5"/>
          <a:srcRect t="16329" b="16964"/>
          <a:stretch>
            <a:fillRect/>
          </a:stretch>
        </p:blipFill>
        <p:spPr>
          <a:xfrm>
            <a:off x="4263643" y="1129588"/>
            <a:ext cx="5344045" cy="1392970"/>
          </a:xfrm>
          <a:prstGeom prst="rect">
            <a:avLst/>
          </a:prstGeom>
        </p:spPr>
      </p:pic>
      <p:pic>
        <p:nvPicPr>
          <p:cNvPr id="11" name="Picture 10">
            <a:extLst>
              <a:ext uri="{FF2B5EF4-FFF2-40B4-BE49-F238E27FC236}">
                <a16:creationId xmlns:a16="http://schemas.microsoft.com/office/drawing/2014/main" id="{FBD9FCF7-73AB-C64A-FDA5-50C405FB2238}"/>
              </a:ext>
            </a:extLst>
          </p:cNvPr>
          <p:cNvPicPr>
            <a:picLocks noChangeAspect="1"/>
          </p:cNvPicPr>
          <p:nvPr/>
        </p:nvPicPr>
        <p:blipFill>
          <a:blip r:embed="rId6"/>
          <a:srcRect t="32247" b="35309"/>
          <a:stretch>
            <a:fillRect/>
          </a:stretch>
        </p:blipFill>
        <p:spPr>
          <a:xfrm>
            <a:off x="3938844" y="4474637"/>
            <a:ext cx="5668844" cy="1299836"/>
          </a:xfrm>
          <a:prstGeom prst="rect">
            <a:avLst/>
          </a:prstGeom>
        </p:spPr>
      </p:pic>
      <p:pic>
        <p:nvPicPr>
          <p:cNvPr id="16" name="Picture 15">
            <a:extLst>
              <a:ext uri="{FF2B5EF4-FFF2-40B4-BE49-F238E27FC236}">
                <a16:creationId xmlns:a16="http://schemas.microsoft.com/office/drawing/2014/main" id="{CC04D912-EB0D-0C4D-6316-3C34A7290FFF}"/>
              </a:ext>
            </a:extLst>
          </p:cNvPr>
          <p:cNvPicPr>
            <a:picLocks noChangeAspect="1"/>
          </p:cNvPicPr>
          <p:nvPr/>
        </p:nvPicPr>
        <p:blipFill>
          <a:blip r:embed="rId7"/>
          <a:srcRect t="32904" b="35485"/>
          <a:stretch>
            <a:fillRect/>
          </a:stretch>
        </p:blipFill>
        <p:spPr>
          <a:xfrm>
            <a:off x="4097893" y="2795789"/>
            <a:ext cx="5668843" cy="1266422"/>
          </a:xfrm>
          <a:prstGeom prst="rect">
            <a:avLst/>
          </a:prstGeom>
        </p:spPr>
      </p:pic>
    </p:spTree>
    <p:extLst>
      <p:ext uri="{BB962C8B-B14F-4D97-AF65-F5344CB8AC3E}">
        <p14:creationId xmlns:p14="http://schemas.microsoft.com/office/powerpoint/2010/main" val="7541007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1914</TotalTime>
  <Words>1128</Words>
  <Application>Microsoft Macintosh PowerPoint</Application>
  <PresentationFormat>A4 Paper (210x297 mm)</PresentationFormat>
  <Paragraphs>195</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Helvetica</vt:lpstr>
      <vt:lpstr>Helvetica Neue</vt:lpstr>
      <vt:lpstr>Helvetica Neue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Sean Chen</dc:creator>
  <cp:lastModifiedBy>David T</cp:lastModifiedBy>
  <cp:revision>62</cp:revision>
  <cp:lastPrinted>2026-04-09T04:59:56Z</cp:lastPrinted>
  <dcterms:created xsi:type="dcterms:W3CDTF">2025-09-24T07:18:04Z</dcterms:created>
  <dcterms:modified xsi:type="dcterms:W3CDTF">2026-10-20T04:28:18Z</dcterms:modified>
</cp:coreProperties>
</file>